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8" r:id="rId2"/>
    <p:sldId id="258" r:id="rId3"/>
    <p:sldId id="259" r:id="rId4"/>
    <p:sldId id="284" r:id="rId5"/>
    <p:sldId id="262" r:id="rId6"/>
    <p:sldId id="265" r:id="rId7"/>
    <p:sldId id="266" r:id="rId8"/>
    <p:sldId id="267" r:id="rId9"/>
    <p:sldId id="268" r:id="rId10"/>
    <p:sldId id="285" r:id="rId11"/>
    <p:sldId id="272" r:id="rId12"/>
    <p:sldId id="279" r:id="rId13"/>
    <p:sldId id="281" r:id="rId14"/>
    <p:sldId id="270" r:id="rId15"/>
    <p:sldId id="271" r:id="rId16"/>
    <p:sldId id="269" r:id="rId17"/>
    <p:sldId id="273" r:id="rId18"/>
    <p:sldId id="274" r:id="rId19"/>
    <p:sldId id="275" r:id="rId20"/>
    <p:sldId id="276" r:id="rId21"/>
    <p:sldId id="280" r:id="rId22"/>
    <p:sldId id="283" r:id="rId23"/>
    <p:sldId id="28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A6B4B1-E007-47BA-85A3-AD78C4C7252B}" type="doc">
      <dgm:prSet loTypeId="urn:microsoft.com/office/officeart/2005/8/layout/hierarchy3" loCatId="hierarchy" qsTypeId="urn:microsoft.com/office/officeart/2005/8/quickstyle/simple3" qsCatId="simple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12F2B154-D49C-4171-8D02-ACB857FA00FE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ТКАНИ ЖИВОТНЫХ</a:t>
          </a:r>
          <a:endParaRPr lang="ru-RU" b="1" dirty="0"/>
        </a:p>
      </dgm:t>
    </dgm:pt>
    <dgm:pt modelId="{0C03B25E-BB62-4663-A0BC-098BAA43C67E}" type="parTrans" cxnId="{22E74B61-2C34-4B2D-9E05-CCF805BBFBB8}">
      <dgm:prSet/>
      <dgm:spPr/>
      <dgm:t>
        <a:bodyPr/>
        <a:lstStyle/>
        <a:p>
          <a:endParaRPr lang="ru-RU"/>
        </a:p>
      </dgm:t>
    </dgm:pt>
    <dgm:pt modelId="{3BC7F23F-F91B-4FC9-B0E9-0271044182E3}" type="sibTrans" cxnId="{22E74B61-2C34-4B2D-9E05-CCF805BBFBB8}">
      <dgm:prSet/>
      <dgm:spPr/>
      <dgm:t>
        <a:bodyPr/>
        <a:lstStyle/>
        <a:p>
          <a:endParaRPr lang="ru-RU"/>
        </a:p>
      </dgm:t>
    </dgm:pt>
    <dgm:pt modelId="{A00DC006-1A87-4DA2-8193-4BC432614E31}">
      <dgm:prSet phldrT="[Текст]" custT="1"/>
      <dgm:spPr/>
      <dgm:t>
        <a:bodyPr/>
        <a:lstStyle/>
        <a:p>
          <a:r>
            <a:rPr lang="ru-RU" sz="2800" b="1" dirty="0" smtClean="0"/>
            <a:t>эпителиальная</a:t>
          </a:r>
          <a:endParaRPr lang="ru-RU" sz="2800" b="1" dirty="0"/>
        </a:p>
      </dgm:t>
    </dgm:pt>
    <dgm:pt modelId="{28F897AC-9A7B-470A-92C8-D610FAD7B3AD}" type="parTrans" cxnId="{36729B47-C30C-4EA0-8B43-52E7CC06A624}">
      <dgm:prSet/>
      <dgm:spPr/>
      <dgm:t>
        <a:bodyPr/>
        <a:lstStyle/>
        <a:p>
          <a:endParaRPr lang="ru-RU"/>
        </a:p>
      </dgm:t>
    </dgm:pt>
    <dgm:pt modelId="{7D638F48-6BC9-478D-A6A6-D9D5C6269AD4}" type="sibTrans" cxnId="{36729B47-C30C-4EA0-8B43-52E7CC06A624}">
      <dgm:prSet/>
      <dgm:spPr/>
      <dgm:t>
        <a:bodyPr/>
        <a:lstStyle/>
        <a:p>
          <a:endParaRPr lang="ru-RU"/>
        </a:p>
      </dgm:t>
    </dgm:pt>
    <dgm:pt modelId="{742DF75F-562D-4DAD-96A5-7F93506D70B2}">
      <dgm:prSet phldrT="[Текст]" custT="1"/>
      <dgm:spPr/>
      <dgm:t>
        <a:bodyPr/>
        <a:lstStyle/>
        <a:p>
          <a:r>
            <a:rPr lang="ru-RU" sz="2800" b="1" dirty="0" smtClean="0"/>
            <a:t>соединительная</a:t>
          </a:r>
          <a:endParaRPr lang="ru-RU" sz="2800" b="1" dirty="0"/>
        </a:p>
      </dgm:t>
    </dgm:pt>
    <dgm:pt modelId="{CFC219C0-BA0C-44EB-A3DA-5587D3BE94D3}" type="parTrans" cxnId="{1428B892-ED71-49FE-A80B-3637F1C92FB0}">
      <dgm:prSet/>
      <dgm:spPr/>
      <dgm:t>
        <a:bodyPr/>
        <a:lstStyle/>
        <a:p>
          <a:endParaRPr lang="ru-RU"/>
        </a:p>
      </dgm:t>
    </dgm:pt>
    <dgm:pt modelId="{A58D3766-9EFB-4EFF-9FB0-A9A87CAF77B0}" type="sibTrans" cxnId="{1428B892-ED71-49FE-A80B-3637F1C92FB0}">
      <dgm:prSet/>
      <dgm:spPr/>
      <dgm:t>
        <a:bodyPr/>
        <a:lstStyle/>
        <a:p>
          <a:endParaRPr lang="ru-RU"/>
        </a:p>
      </dgm:t>
    </dgm:pt>
    <dgm:pt modelId="{D89F7ACF-20E8-4FDE-96F1-4F4A26E8ADCE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ТКАНИ РАСТЕНИЙ</a:t>
          </a:r>
          <a:endParaRPr lang="ru-RU" b="1" dirty="0"/>
        </a:p>
      </dgm:t>
    </dgm:pt>
    <dgm:pt modelId="{9CA3B72A-55E3-4749-A626-214858A84B1A}" type="parTrans" cxnId="{26210079-CC63-406A-B3EC-1EAEC989D382}">
      <dgm:prSet/>
      <dgm:spPr/>
      <dgm:t>
        <a:bodyPr/>
        <a:lstStyle/>
        <a:p>
          <a:endParaRPr lang="ru-RU"/>
        </a:p>
      </dgm:t>
    </dgm:pt>
    <dgm:pt modelId="{4C36D4D9-C6AF-4C13-84EB-55FC50E78D35}" type="sibTrans" cxnId="{26210079-CC63-406A-B3EC-1EAEC989D382}">
      <dgm:prSet/>
      <dgm:spPr/>
      <dgm:t>
        <a:bodyPr/>
        <a:lstStyle/>
        <a:p>
          <a:endParaRPr lang="ru-RU"/>
        </a:p>
      </dgm:t>
    </dgm:pt>
    <dgm:pt modelId="{A490C2AE-8E9B-435F-A1AB-D66823B5A299}">
      <dgm:prSet phldrT="[Текст]" custT="1"/>
      <dgm:spPr/>
      <dgm:t>
        <a:bodyPr/>
        <a:lstStyle/>
        <a:p>
          <a:r>
            <a:rPr lang="ru-RU" sz="2800" b="1" dirty="0" smtClean="0"/>
            <a:t>образовательная</a:t>
          </a:r>
          <a:endParaRPr lang="ru-RU" sz="1300" b="1" dirty="0"/>
        </a:p>
      </dgm:t>
    </dgm:pt>
    <dgm:pt modelId="{937FF3ED-D048-48B1-A6D9-01EAF711192C}" type="parTrans" cxnId="{5EA7B8F4-4417-4B21-B257-CAF019E0A442}">
      <dgm:prSet/>
      <dgm:spPr/>
      <dgm:t>
        <a:bodyPr/>
        <a:lstStyle/>
        <a:p>
          <a:endParaRPr lang="ru-RU"/>
        </a:p>
      </dgm:t>
    </dgm:pt>
    <dgm:pt modelId="{DC0647E6-E807-4B8E-83EC-AC856DF3C27C}" type="sibTrans" cxnId="{5EA7B8F4-4417-4B21-B257-CAF019E0A442}">
      <dgm:prSet/>
      <dgm:spPr/>
      <dgm:t>
        <a:bodyPr/>
        <a:lstStyle/>
        <a:p>
          <a:endParaRPr lang="ru-RU"/>
        </a:p>
      </dgm:t>
    </dgm:pt>
    <dgm:pt modelId="{BA59702A-F9B0-4B7A-9F5A-4E94F346F079}">
      <dgm:prSet phldrT="[Текст]" custT="1"/>
      <dgm:spPr/>
      <dgm:t>
        <a:bodyPr/>
        <a:lstStyle/>
        <a:p>
          <a:r>
            <a:rPr lang="ru-RU" sz="2800" b="1" dirty="0" smtClean="0"/>
            <a:t>основная</a:t>
          </a:r>
          <a:endParaRPr lang="ru-RU" sz="1600" b="1" dirty="0"/>
        </a:p>
      </dgm:t>
    </dgm:pt>
    <dgm:pt modelId="{98B63B6F-B9F9-4DAB-959A-E22FEA1CAEFA}" type="parTrans" cxnId="{FDBE834E-5FFA-4ED9-86E5-3729028E62C6}">
      <dgm:prSet/>
      <dgm:spPr/>
      <dgm:t>
        <a:bodyPr/>
        <a:lstStyle/>
        <a:p>
          <a:endParaRPr lang="ru-RU"/>
        </a:p>
      </dgm:t>
    </dgm:pt>
    <dgm:pt modelId="{1A81B477-C776-484D-9B8B-040CA245BF00}" type="sibTrans" cxnId="{FDBE834E-5FFA-4ED9-86E5-3729028E62C6}">
      <dgm:prSet/>
      <dgm:spPr/>
      <dgm:t>
        <a:bodyPr/>
        <a:lstStyle/>
        <a:p>
          <a:endParaRPr lang="ru-RU"/>
        </a:p>
      </dgm:t>
    </dgm:pt>
    <dgm:pt modelId="{D6C1AF34-6077-45C9-97A7-4501A3D6FD71}">
      <dgm:prSet phldrT="[Текст]" custT="1"/>
      <dgm:spPr/>
      <dgm:t>
        <a:bodyPr/>
        <a:lstStyle/>
        <a:p>
          <a:r>
            <a:rPr lang="ru-RU" sz="2800" b="1" dirty="0" smtClean="0"/>
            <a:t>мышечная</a:t>
          </a:r>
          <a:endParaRPr lang="ru-RU" sz="2800" b="1" dirty="0"/>
        </a:p>
      </dgm:t>
    </dgm:pt>
    <dgm:pt modelId="{A7CAF108-D63A-410C-BD7B-EBFCFAB77BC0}" type="parTrans" cxnId="{9DCF3952-C073-4007-9600-4B6D5CFAEC32}">
      <dgm:prSet/>
      <dgm:spPr/>
      <dgm:t>
        <a:bodyPr/>
        <a:lstStyle/>
        <a:p>
          <a:endParaRPr lang="ru-RU"/>
        </a:p>
      </dgm:t>
    </dgm:pt>
    <dgm:pt modelId="{457CE0D6-22F3-4C35-B797-05241FC4768B}" type="sibTrans" cxnId="{9DCF3952-C073-4007-9600-4B6D5CFAEC32}">
      <dgm:prSet/>
      <dgm:spPr/>
      <dgm:t>
        <a:bodyPr/>
        <a:lstStyle/>
        <a:p>
          <a:endParaRPr lang="ru-RU"/>
        </a:p>
      </dgm:t>
    </dgm:pt>
    <dgm:pt modelId="{1EA8EA4F-AE61-41B3-BEF2-242103236E7B}">
      <dgm:prSet phldrT="[Текст]" custT="1"/>
      <dgm:spPr/>
      <dgm:t>
        <a:bodyPr/>
        <a:lstStyle/>
        <a:p>
          <a:r>
            <a:rPr lang="ru-RU" sz="2800" b="1" dirty="0" smtClean="0"/>
            <a:t>нервная</a:t>
          </a:r>
          <a:endParaRPr lang="ru-RU" sz="2800" b="1" dirty="0"/>
        </a:p>
      </dgm:t>
    </dgm:pt>
    <dgm:pt modelId="{86840524-38E3-4B3F-9997-17D2CDBE2A56}" type="parTrans" cxnId="{24A0EF36-A4C2-48B7-A1C0-EC7F998CC59C}">
      <dgm:prSet/>
      <dgm:spPr/>
      <dgm:t>
        <a:bodyPr/>
        <a:lstStyle/>
        <a:p>
          <a:endParaRPr lang="ru-RU"/>
        </a:p>
      </dgm:t>
    </dgm:pt>
    <dgm:pt modelId="{A1134EE2-51CF-4CB1-BC26-2E1EBFB99BF0}" type="sibTrans" cxnId="{24A0EF36-A4C2-48B7-A1C0-EC7F998CC59C}">
      <dgm:prSet/>
      <dgm:spPr/>
      <dgm:t>
        <a:bodyPr/>
        <a:lstStyle/>
        <a:p>
          <a:endParaRPr lang="ru-RU"/>
        </a:p>
      </dgm:t>
    </dgm:pt>
    <dgm:pt modelId="{3D05E40B-3F76-4908-8FC6-FF754C5FE9E2}">
      <dgm:prSet phldrT="[Текст]" custT="1"/>
      <dgm:spPr/>
      <dgm:t>
        <a:bodyPr/>
        <a:lstStyle/>
        <a:p>
          <a:r>
            <a:rPr lang="ru-RU" sz="2800" b="1" dirty="0" smtClean="0"/>
            <a:t>покровная</a:t>
          </a:r>
          <a:endParaRPr lang="ru-RU" sz="1600" b="1" dirty="0"/>
        </a:p>
      </dgm:t>
    </dgm:pt>
    <dgm:pt modelId="{35F20676-ABC4-41DE-8970-913F1FF5052C}" type="parTrans" cxnId="{CAA44112-92E6-4E33-A2D6-1D4BF80B39A5}">
      <dgm:prSet/>
      <dgm:spPr/>
      <dgm:t>
        <a:bodyPr/>
        <a:lstStyle/>
        <a:p>
          <a:endParaRPr lang="ru-RU"/>
        </a:p>
      </dgm:t>
    </dgm:pt>
    <dgm:pt modelId="{E9FAEA6C-0BF4-43BF-B9A2-2E3640B60D58}" type="sibTrans" cxnId="{CAA44112-92E6-4E33-A2D6-1D4BF80B39A5}">
      <dgm:prSet/>
      <dgm:spPr/>
      <dgm:t>
        <a:bodyPr/>
        <a:lstStyle/>
        <a:p>
          <a:endParaRPr lang="ru-RU"/>
        </a:p>
      </dgm:t>
    </dgm:pt>
    <dgm:pt modelId="{299E8B65-2466-4A0B-AB53-7C6735C67BE4}">
      <dgm:prSet phldrT="[Текст]" custT="1"/>
      <dgm:spPr/>
      <dgm:t>
        <a:bodyPr/>
        <a:lstStyle/>
        <a:p>
          <a:r>
            <a:rPr lang="ru-RU" sz="2800" b="1" dirty="0" smtClean="0"/>
            <a:t>проводящая</a:t>
          </a:r>
          <a:endParaRPr lang="ru-RU" sz="1600" b="1" dirty="0"/>
        </a:p>
      </dgm:t>
    </dgm:pt>
    <dgm:pt modelId="{C0172CF4-1169-4EBA-BCB6-EBF6191737D3}" type="parTrans" cxnId="{0507D671-2032-4D1A-B627-BA79541829B4}">
      <dgm:prSet/>
      <dgm:spPr/>
      <dgm:t>
        <a:bodyPr/>
        <a:lstStyle/>
        <a:p>
          <a:endParaRPr lang="ru-RU"/>
        </a:p>
      </dgm:t>
    </dgm:pt>
    <dgm:pt modelId="{6C729880-5C4B-4533-A5B6-0F3D7A9ADFD7}" type="sibTrans" cxnId="{0507D671-2032-4D1A-B627-BA79541829B4}">
      <dgm:prSet/>
      <dgm:spPr/>
      <dgm:t>
        <a:bodyPr/>
        <a:lstStyle/>
        <a:p>
          <a:endParaRPr lang="ru-RU"/>
        </a:p>
      </dgm:t>
    </dgm:pt>
    <dgm:pt modelId="{7BC81449-CA89-4E63-B0E6-B182BD04636B}">
      <dgm:prSet phldrT="[Текст]" custT="1"/>
      <dgm:spPr/>
      <dgm:t>
        <a:bodyPr/>
        <a:lstStyle/>
        <a:p>
          <a:r>
            <a:rPr lang="ru-RU" sz="2800" b="1" dirty="0" smtClean="0"/>
            <a:t>механическая</a:t>
          </a:r>
          <a:endParaRPr lang="ru-RU" sz="1600" b="1" dirty="0"/>
        </a:p>
      </dgm:t>
    </dgm:pt>
    <dgm:pt modelId="{66D16650-4307-4DCB-BEAC-5550FEE5917D}" type="parTrans" cxnId="{430FBE22-4A94-4AB0-982C-16E890704CF2}">
      <dgm:prSet/>
      <dgm:spPr/>
      <dgm:t>
        <a:bodyPr/>
        <a:lstStyle/>
        <a:p>
          <a:endParaRPr lang="ru-RU"/>
        </a:p>
      </dgm:t>
    </dgm:pt>
    <dgm:pt modelId="{2DB32817-F921-49C6-809D-BFF8EAC52935}" type="sibTrans" cxnId="{430FBE22-4A94-4AB0-982C-16E890704CF2}">
      <dgm:prSet/>
      <dgm:spPr/>
      <dgm:t>
        <a:bodyPr/>
        <a:lstStyle/>
        <a:p>
          <a:endParaRPr lang="ru-RU"/>
        </a:p>
      </dgm:t>
    </dgm:pt>
    <dgm:pt modelId="{F4C2E1B3-BED1-4B28-AF20-2D367CA3F11F}" type="pres">
      <dgm:prSet presAssocID="{40A6B4B1-E007-47BA-85A3-AD78C4C7252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56845A7-5ABB-42C6-BF99-2554A8A766E8}" type="pres">
      <dgm:prSet presAssocID="{12F2B154-D49C-4171-8D02-ACB857FA00FE}" presName="root" presStyleCnt="0"/>
      <dgm:spPr/>
    </dgm:pt>
    <dgm:pt modelId="{89F6B81F-92AF-420A-B7FB-6E25E11B28EE}" type="pres">
      <dgm:prSet presAssocID="{12F2B154-D49C-4171-8D02-ACB857FA00FE}" presName="rootComposite" presStyleCnt="0"/>
      <dgm:spPr/>
    </dgm:pt>
    <dgm:pt modelId="{8D73125D-3580-48A9-8526-31C4111513F2}" type="pres">
      <dgm:prSet presAssocID="{12F2B154-D49C-4171-8D02-ACB857FA00FE}" presName="rootText" presStyleLbl="node1" presStyleIdx="0" presStyleCnt="2" custScaleX="216618"/>
      <dgm:spPr/>
      <dgm:t>
        <a:bodyPr/>
        <a:lstStyle/>
        <a:p>
          <a:endParaRPr lang="ru-RU"/>
        </a:p>
      </dgm:t>
    </dgm:pt>
    <dgm:pt modelId="{02DCBFCF-158B-4DA3-A786-EFF1C4BFF100}" type="pres">
      <dgm:prSet presAssocID="{12F2B154-D49C-4171-8D02-ACB857FA00FE}" presName="rootConnector" presStyleLbl="node1" presStyleIdx="0" presStyleCnt="2"/>
      <dgm:spPr/>
      <dgm:t>
        <a:bodyPr/>
        <a:lstStyle/>
        <a:p>
          <a:endParaRPr lang="ru-RU"/>
        </a:p>
      </dgm:t>
    </dgm:pt>
    <dgm:pt modelId="{A6BCD860-A61D-488B-A7C6-63A344462746}" type="pres">
      <dgm:prSet presAssocID="{12F2B154-D49C-4171-8D02-ACB857FA00FE}" presName="childShape" presStyleCnt="0"/>
      <dgm:spPr/>
    </dgm:pt>
    <dgm:pt modelId="{BF3CCE16-82B2-4E55-A955-4185E73C625E}" type="pres">
      <dgm:prSet presAssocID="{28F897AC-9A7B-470A-92C8-D610FAD7B3AD}" presName="Name13" presStyleLbl="parChTrans1D2" presStyleIdx="0" presStyleCnt="9"/>
      <dgm:spPr/>
      <dgm:t>
        <a:bodyPr/>
        <a:lstStyle/>
        <a:p>
          <a:endParaRPr lang="ru-RU"/>
        </a:p>
      </dgm:t>
    </dgm:pt>
    <dgm:pt modelId="{DBC4A696-489B-444D-A466-CD33659C2A7F}" type="pres">
      <dgm:prSet presAssocID="{A00DC006-1A87-4DA2-8193-4BC432614E31}" presName="childText" presStyleLbl="bgAcc1" presStyleIdx="0" presStyleCnt="9" custScaleX="244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CCE349-9891-4E82-9671-5C54DC71F517}" type="pres">
      <dgm:prSet presAssocID="{CFC219C0-BA0C-44EB-A3DA-5587D3BE94D3}" presName="Name13" presStyleLbl="parChTrans1D2" presStyleIdx="1" presStyleCnt="9"/>
      <dgm:spPr/>
      <dgm:t>
        <a:bodyPr/>
        <a:lstStyle/>
        <a:p>
          <a:endParaRPr lang="ru-RU"/>
        </a:p>
      </dgm:t>
    </dgm:pt>
    <dgm:pt modelId="{1799DE6F-2849-4D46-B0F1-95FA5050B69A}" type="pres">
      <dgm:prSet presAssocID="{742DF75F-562D-4DAD-96A5-7F93506D70B2}" presName="childText" presStyleLbl="bgAcc1" presStyleIdx="1" presStyleCnt="9" custScaleX="263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9A99B1-D7BE-49AA-8CF9-354590CBC262}" type="pres">
      <dgm:prSet presAssocID="{A7CAF108-D63A-410C-BD7B-EBFCFAB77BC0}" presName="Name13" presStyleLbl="parChTrans1D2" presStyleIdx="2" presStyleCnt="9"/>
      <dgm:spPr/>
      <dgm:t>
        <a:bodyPr/>
        <a:lstStyle/>
        <a:p>
          <a:endParaRPr lang="ru-RU"/>
        </a:p>
      </dgm:t>
    </dgm:pt>
    <dgm:pt modelId="{DEABF56D-69FE-4293-9EBC-489909D64C39}" type="pres">
      <dgm:prSet presAssocID="{D6C1AF34-6077-45C9-97A7-4501A3D6FD71}" presName="childText" presStyleLbl="bgAcc1" presStyleIdx="2" presStyleCnt="9" custScaleX="213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3E118-6163-47FC-9EB7-B298B2E7B804}" type="pres">
      <dgm:prSet presAssocID="{86840524-38E3-4B3F-9997-17D2CDBE2A56}" presName="Name13" presStyleLbl="parChTrans1D2" presStyleIdx="3" presStyleCnt="9"/>
      <dgm:spPr/>
      <dgm:t>
        <a:bodyPr/>
        <a:lstStyle/>
        <a:p>
          <a:endParaRPr lang="ru-RU"/>
        </a:p>
      </dgm:t>
    </dgm:pt>
    <dgm:pt modelId="{1ACDE7C3-FA70-4E5F-B465-7753A2048779}" type="pres">
      <dgm:prSet presAssocID="{1EA8EA4F-AE61-41B3-BEF2-242103236E7B}" presName="childText" presStyleLbl="bgAcc1" presStyleIdx="3" presStyleCnt="9" custScaleX="208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B6EAF6-CEE1-4BE3-B1C3-868FB047B448}" type="pres">
      <dgm:prSet presAssocID="{D89F7ACF-20E8-4FDE-96F1-4F4A26E8ADCE}" presName="root" presStyleCnt="0"/>
      <dgm:spPr/>
    </dgm:pt>
    <dgm:pt modelId="{A82845CD-309D-4D3A-BA81-820420015949}" type="pres">
      <dgm:prSet presAssocID="{D89F7ACF-20E8-4FDE-96F1-4F4A26E8ADCE}" presName="rootComposite" presStyleCnt="0"/>
      <dgm:spPr/>
    </dgm:pt>
    <dgm:pt modelId="{799E33AD-4DEE-431F-BF00-56CDBE0D6E57}" type="pres">
      <dgm:prSet presAssocID="{D89F7ACF-20E8-4FDE-96F1-4F4A26E8ADCE}" presName="rootText" presStyleLbl="node1" presStyleIdx="1" presStyleCnt="2" custScaleX="175915"/>
      <dgm:spPr/>
      <dgm:t>
        <a:bodyPr/>
        <a:lstStyle/>
        <a:p>
          <a:endParaRPr lang="ru-RU"/>
        </a:p>
      </dgm:t>
    </dgm:pt>
    <dgm:pt modelId="{1B13592A-2EF2-4C25-A3EC-41698B773BB7}" type="pres">
      <dgm:prSet presAssocID="{D89F7ACF-20E8-4FDE-96F1-4F4A26E8ADCE}" presName="rootConnector" presStyleLbl="node1" presStyleIdx="1" presStyleCnt="2"/>
      <dgm:spPr/>
      <dgm:t>
        <a:bodyPr/>
        <a:lstStyle/>
        <a:p>
          <a:endParaRPr lang="ru-RU"/>
        </a:p>
      </dgm:t>
    </dgm:pt>
    <dgm:pt modelId="{53DAB0B0-BCD1-456D-B93A-8CE86DA5EE2C}" type="pres">
      <dgm:prSet presAssocID="{D89F7ACF-20E8-4FDE-96F1-4F4A26E8ADCE}" presName="childShape" presStyleCnt="0"/>
      <dgm:spPr/>
    </dgm:pt>
    <dgm:pt modelId="{9A291C3A-6BB6-4CEC-8420-4D4244C30FF4}" type="pres">
      <dgm:prSet presAssocID="{937FF3ED-D048-48B1-A6D9-01EAF711192C}" presName="Name13" presStyleLbl="parChTrans1D2" presStyleIdx="4" presStyleCnt="9"/>
      <dgm:spPr/>
      <dgm:t>
        <a:bodyPr/>
        <a:lstStyle/>
        <a:p>
          <a:endParaRPr lang="ru-RU"/>
        </a:p>
      </dgm:t>
    </dgm:pt>
    <dgm:pt modelId="{5EBA3BC6-F30B-4568-B1E2-9FA238C7DBAA}" type="pres">
      <dgm:prSet presAssocID="{A490C2AE-8E9B-435F-A1AB-D66823B5A299}" presName="childText" presStyleLbl="bgAcc1" presStyleIdx="4" presStyleCnt="9" custScaleX="270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DD85A-1460-499D-8EDB-041CFBC9418A}" type="pres">
      <dgm:prSet presAssocID="{98B63B6F-B9F9-4DAB-959A-E22FEA1CAEFA}" presName="Name13" presStyleLbl="parChTrans1D2" presStyleIdx="5" presStyleCnt="9"/>
      <dgm:spPr/>
      <dgm:t>
        <a:bodyPr/>
        <a:lstStyle/>
        <a:p>
          <a:endParaRPr lang="ru-RU"/>
        </a:p>
      </dgm:t>
    </dgm:pt>
    <dgm:pt modelId="{769C0F32-DEC8-4447-B848-A53F0C7F7743}" type="pres">
      <dgm:prSet presAssocID="{BA59702A-F9B0-4B7A-9F5A-4E94F346F079}" presName="childText" presStyleLbl="bgAcc1" presStyleIdx="5" presStyleCnt="9" custScaleX="2159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7866A3-1694-45E1-A1E1-E5A8C97E22B3}" type="pres">
      <dgm:prSet presAssocID="{35F20676-ABC4-41DE-8970-913F1FF5052C}" presName="Name13" presStyleLbl="parChTrans1D2" presStyleIdx="6" presStyleCnt="9"/>
      <dgm:spPr/>
      <dgm:t>
        <a:bodyPr/>
        <a:lstStyle/>
        <a:p>
          <a:endParaRPr lang="ru-RU"/>
        </a:p>
      </dgm:t>
    </dgm:pt>
    <dgm:pt modelId="{9C92C4AE-B40D-4619-BA65-ABC572F2D28D}" type="pres">
      <dgm:prSet presAssocID="{3D05E40B-3F76-4908-8FC6-FF754C5FE9E2}" presName="childText" presStyleLbl="bgAcc1" presStyleIdx="6" presStyleCnt="9" custScaleX="221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2EEF1-4F29-4034-9476-7A2194E09E78}" type="pres">
      <dgm:prSet presAssocID="{C0172CF4-1169-4EBA-BCB6-EBF6191737D3}" presName="Name13" presStyleLbl="parChTrans1D2" presStyleIdx="7" presStyleCnt="9"/>
      <dgm:spPr/>
      <dgm:t>
        <a:bodyPr/>
        <a:lstStyle/>
        <a:p>
          <a:endParaRPr lang="ru-RU"/>
        </a:p>
      </dgm:t>
    </dgm:pt>
    <dgm:pt modelId="{8648F240-0A08-417B-9759-3D51F6959C7D}" type="pres">
      <dgm:prSet presAssocID="{299E8B65-2466-4A0B-AB53-7C6735C67BE4}" presName="childText" presStyleLbl="bgAcc1" presStyleIdx="7" presStyleCnt="9" custScaleX="216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56BBDD-1C6F-451C-8C48-0E86A6A82746}" type="pres">
      <dgm:prSet presAssocID="{66D16650-4307-4DCB-BEAC-5550FEE5917D}" presName="Name13" presStyleLbl="parChTrans1D2" presStyleIdx="8" presStyleCnt="9"/>
      <dgm:spPr/>
      <dgm:t>
        <a:bodyPr/>
        <a:lstStyle/>
        <a:p>
          <a:endParaRPr lang="ru-RU"/>
        </a:p>
      </dgm:t>
    </dgm:pt>
    <dgm:pt modelId="{48293A36-5F6D-45A4-B18A-6493AA0065C1}" type="pres">
      <dgm:prSet presAssocID="{7BC81449-CA89-4E63-B0E6-B182BD04636B}" presName="childText" presStyleLbl="bgAcc1" presStyleIdx="8" presStyleCnt="9" custScaleX="209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07D671-2032-4D1A-B627-BA79541829B4}" srcId="{D89F7ACF-20E8-4FDE-96F1-4F4A26E8ADCE}" destId="{299E8B65-2466-4A0B-AB53-7C6735C67BE4}" srcOrd="3" destOrd="0" parTransId="{C0172CF4-1169-4EBA-BCB6-EBF6191737D3}" sibTransId="{6C729880-5C4B-4533-A5B6-0F3D7A9ADFD7}"/>
    <dgm:cxn modelId="{404D7E16-1A8A-4FBC-9170-30F06446CEB0}" type="presOf" srcId="{28F897AC-9A7B-470A-92C8-D610FAD7B3AD}" destId="{BF3CCE16-82B2-4E55-A955-4185E73C625E}" srcOrd="0" destOrd="0" presId="urn:microsoft.com/office/officeart/2005/8/layout/hierarchy3"/>
    <dgm:cxn modelId="{90E7B265-B37D-4CFB-BBAB-E6A4D2B911AA}" type="presOf" srcId="{A7CAF108-D63A-410C-BD7B-EBFCFAB77BC0}" destId="{C49A99B1-D7BE-49AA-8CF9-354590CBC262}" srcOrd="0" destOrd="0" presId="urn:microsoft.com/office/officeart/2005/8/layout/hierarchy3"/>
    <dgm:cxn modelId="{F4D6266C-8E38-445F-BA8D-7733F856A07B}" type="presOf" srcId="{35F20676-ABC4-41DE-8970-913F1FF5052C}" destId="{A37866A3-1694-45E1-A1E1-E5A8C97E22B3}" srcOrd="0" destOrd="0" presId="urn:microsoft.com/office/officeart/2005/8/layout/hierarchy3"/>
    <dgm:cxn modelId="{E0CE46D9-1CA7-41DE-A54D-CB045546B6BD}" type="presOf" srcId="{CFC219C0-BA0C-44EB-A3DA-5587D3BE94D3}" destId="{DDCCE349-9891-4E82-9671-5C54DC71F517}" srcOrd="0" destOrd="0" presId="urn:microsoft.com/office/officeart/2005/8/layout/hierarchy3"/>
    <dgm:cxn modelId="{307E1D4F-5EAE-46A0-A8C0-00CDC8E2B572}" type="presOf" srcId="{66D16650-4307-4DCB-BEAC-5550FEE5917D}" destId="{1E56BBDD-1C6F-451C-8C48-0E86A6A82746}" srcOrd="0" destOrd="0" presId="urn:microsoft.com/office/officeart/2005/8/layout/hierarchy3"/>
    <dgm:cxn modelId="{82DB309F-F03C-4A12-B8EF-F5F1EB171940}" type="presOf" srcId="{A490C2AE-8E9B-435F-A1AB-D66823B5A299}" destId="{5EBA3BC6-F30B-4568-B1E2-9FA238C7DBAA}" srcOrd="0" destOrd="0" presId="urn:microsoft.com/office/officeart/2005/8/layout/hierarchy3"/>
    <dgm:cxn modelId="{5D111868-6EE5-417D-8F26-8AB2FB417D1A}" type="presOf" srcId="{A00DC006-1A87-4DA2-8193-4BC432614E31}" destId="{DBC4A696-489B-444D-A466-CD33659C2A7F}" srcOrd="0" destOrd="0" presId="urn:microsoft.com/office/officeart/2005/8/layout/hierarchy3"/>
    <dgm:cxn modelId="{3050C2CC-3CCF-431F-8408-D3697AC16F96}" type="presOf" srcId="{7BC81449-CA89-4E63-B0E6-B182BD04636B}" destId="{48293A36-5F6D-45A4-B18A-6493AA0065C1}" srcOrd="0" destOrd="0" presId="urn:microsoft.com/office/officeart/2005/8/layout/hierarchy3"/>
    <dgm:cxn modelId="{A4796648-C484-4BB9-A3BF-8E0DB4B79E7A}" type="presOf" srcId="{BA59702A-F9B0-4B7A-9F5A-4E94F346F079}" destId="{769C0F32-DEC8-4447-B848-A53F0C7F7743}" srcOrd="0" destOrd="0" presId="urn:microsoft.com/office/officeart/2005/8/layout/hierarchy3"/>
    <dgm:cxn modelId="{0CFFA39E-0AA1-4150-BD0E-C777CCFB10EA}" type="presOf" srcId="{C0172CF4-1169-4EBA-BCB6-EBF6191737D3}" destId="{26A2EEF1-4F29-4034-9476-7A2194E09E78}" srcOrd="0" destOrd="0" presId="urn:microsoft.com/office/officeart/2005/8/layout/hierarchy3"/>
    <dgm:cxn modelId="{1428B892-ED71-49FE-A80B-3637F1C92FB0}" srcId="{12F2B154-D49C-4171-8D02-ACB857FA00FE}" destId="{742DF75F-562D-4DAD-96A5-7F93506D70B2}" srcOrd="1" destOrd="0" parTransId="{CFC219C0-BA0C-44EB-A3DA-5587D3BE94D3}" sibTransId="{A58D3766-9EFB-4EFF-9FB0-A9A87CAF77B0}"/>
    <dgm:cxn modelId="{EEF56A2E-2075-490E-8837-DE918CDD62C8}" type="presOf" srcId="{40A6B4B1-E007-47BA-85A3-AD78C4C7252B}" destId="{F4C2E1B3-BED1-4B28-AF20-2D367CA3F11F}" srcOrd="0" destOrd="0" presId="urn:microsoft.com/office/officeart/2005/8/layout/hierarchy3"/>
    <dgm:cxn modelId="{CAA44112-92E6-4E33-A2D6-1D4BF80B39A5}" srcId="{D89F7ACF-20E8-4FDE-96F1-4F4A26E8ADCE}" destId="{3D05E40B-3F76-4908-8FC6-FF754C5FE9E2}" srcOrd="2" destOrd="0" parTransId="{35F20676-ABC4-41DE-8970-913F1FF5052C}" sibTransId="{E9FAEA6C-0BF4-43BF-B9A2-2E3640B60D58}"/>
    <dgm:cxn modelId="{E3E69ED7-314B-45BC-85A2-51239FFF8799}" type="presOf" srcId="{D89F7ACF-20E8-4FDE-96F1-4F4A26E8ADCE}" destId="{799E33AD-4DEE-431F-BF00-56CDBE0D6E57}" srcOrd="0" destOrd="0" presId="urn:microsoft.com/office/officeart/2005/8/layout/hierarchy3"/>
    <dgm:cxn modelId="{36729B47-C30C-4EA0-8B43-52E7CC06A624}" srcId="{12F2B154-D49C-4171-8D02-ACB857FA00FE}" destId="{A00DC006-1A87-4DA2-8193-4BC432614E31}" srcOrd="0" destOrd="0" parTransId="{28F897AC-9A7B-470A-92C8-D610FAD7B3AD}" sibTransId="{7D638F48-6BC9-478D-A6A6-D9D5C6269AD4}"/>
    <dgm:cxn modelId="{C9128410-2C28-4157-8AF0-38FE42CC1992}" type="presOf" srcId="{299E8B65-2466-4A0B-AB53-7C6735C67BE4}" destId="{8648F240-0A08-417B-9759-3D51F6959C7D}" srcOrd="0" destOrd="0" presId="urn:microsoft.com/office/officeart/2005/8/layout/hierarchy3"/>
    <dgm:cxn modelId="{26210079-CC63-406A-B3EC-1EAEC989D382}" srcId="{40A6B4B1-E007-47BA-85A3-AD78C4C7252B}" destId="{D89F7ACF-20E8-4FDE-96F1-4F4A26E8ADCE}" srcOrd="1" destOrd="0" parTransId="{9CA3B72A-55E3-4749-A626-214858A84B1A}" sibTransId="{4C36D4D9-C6AF-4C13-84EB-55FC50E78D35}"/>
    <dgm:cxn modelId="{BB49F790-236D-451E-AD90-35CE94F1C523}" type="presOf" srcId="{86840524-38E3-4B3F-9997-17D2CDBE2A56}" destId="{2B73E118-6163-47FC-9EB7-B298B2E7B804}" srcOrd="0" destOrd="0" presId="urn:microsoft.com/office/officeart/2005/8/layout/hierarchy3"/>
    <dgm:cxn modelId="{846C2044-B884-4347-9255-90156BCB5103}" type="presOf" srcId="{12F2B154-D49C-4171-8D02-ACB857FA00FE}" destId="{8D73125D-3580-48A9-8526-31C4111513F2}" srcOrd="0" destOrd="0" presId="urn:microsoft.com/office/officeart/2005/8/layout/hierarchy3"/>
    <dgm:cxn modelId="{70D290B8-66E3-4E88-932B-39F7447448B2}" type="presOf" srcId="{937FF3ED-D048-48B1-A6D9-01EAF711192C}" destId="{9A291C3A-6BB6-4CEC-8420-4D4244C30FF4}" srcOrd="0" destOrd="0" presId="urn:microsoft.com/office/officeart/2005/8/layout/hierarchy3"/>
    <dgm:cxn modelId="{71731789-C3EA-4DD1-9971-3EBA8EA7B8E4}" type="presOf" srcId="{12F2B154-D49C-4171-8D02-ACB857FA00FE}" destId="{02DCBFCF-158B-4DA3-A786-EFF1C4BFF100}" srcOrd="1" destOrd="0" presId="urn:microsoft.com/office/officeart/2005/8/layout/hierarchy3"/>
    <dgm:cxn modelId="{01D592C5-F746-40BB-862A-585294430A01}" type="presOf" srcId="{D89F7ACF-20E8-4FDE-96F1-4F4A26E8ADCE}" destId="{1B13592A-2EF2-4C25-A3EC-41698B773BB7}" srcOrd="1" destOrd="0" presId="urn:microsoft.com/office/officeart/2005/8/layout/hierarchy3"/>
    <dgm:cxn modelId="{D980CE3D-5C59-4683-8A5B-AEBBB367D347}" type="presOf" srcId="{98B63B6F-B9F9-4DAB-959A-E22FEA1CAEFA}" destId="{1D7DD85A-1460-499D-8EDB-041CFBC9418A}" srcOrd="0" destOrd="0" presId="urn:microsoft.com/office/officeart/2005/8/layout/hierarchy3"/>
    <dgm:cxn modelId="{430FBE22-4A94-4AB0-982C-16E890704CF2}" srcId="{D89F7ACF-20E8-4FDE-96F1-4F4A26E8ADCE}" destId="{7BC81449-CA89-4E63-B0E6-B182BD04636B}" srcOrd="4" destOrd="0" parTransId="{66D16650-4307-4DCB-BEAC-5550FEE5917D}" sibTransId="{2DB32817-F921-49C6-809D-BFF8EAC52935}"/>
    <dgm:cxn modelId="{5EA7B8F4-4417-4B21-B257-CAF019E0A442}" srcId="{D89F7ACF-20E8-4FDE-96F1-4F4A26E8ADCE}" destId="{A490C2AE-8E9B-435F-A1AB-D66823B5A299}" srcOrd="0" destOrd="0" parTransId="{937FF3ED-D048-48B1-A6D9-01EAF711192C}" sibTransId="{DC0647E6-E807-4B8E-83EC-AC856DF3C27C}"/>
    <dgm:cxn modelId="{22E74B61-2C34-4B2D-9E05-CCF805BBFBB8}" srcId="{40A6B4B1-E007-47BA-85A3-AD78C4C7252B}" destId="{12F2B154-D49C-4171-8D02-ACB857FA00FE}" srcOrd="0" destOrd="0" parTransId="{0C03B25E-BB62-4663-A0BC-098BAA43C67E}" sibTransId="{3BC7F23F-F91B-4FC9-B0E9-0271044182E3}"/>
    <dgm:cxn modelId="{9DCF3952-C073-4007-9600-4B6D5CFAEC32}" srcId="{12F2B154-D49C-4171-8D02-ACB857FA00FE}" destId="{D6C1AF34-6077-45C9-97A7-4501A3D6FD71}" srcOrd="2" destOrd="0" parTransId="{A7CAF108-D63A-410C-BD7B-EBFCFAB77BC0}" sibTransId="{457CE0D6-22F3-4C35-B797-05241FC4768B}"/>
    <dgm:cxn modelId="{3E269432-D171-4287-ABF1-3B257B0E471F}" type="presOf" srcId="{742DF75F-562D-4DAD-96A5-7F93506D70B2}" destId="{1799DE6F-2849-4D46-B0F1-95FA5050B69A}" srcOrd="0" destOrd="0" presId="urn:microsoft.com/office/officeart/2005/8/layout/hierarchy3"/>
    <dgm:cxn modelId="{FDBE834E-5FFA-4ED9-86E5-3729028E62C6}" srcId="{D89F7ACF-20E8-4FDE-96F1-4F4A26E8ADCE}" destId="{BA59702A-F9B0-4B7A-9F5A-4E94F346F079}" srcOrd="1" destOrd="0" parTransId="{98B63B6F-B9F9-4DAB-959A-E22FEA1CAEFA}" sibTransId="{1A81B477-C776-484D-9B8B-040CA245BF00}"/>
    <dgm:cxn modelId="{D1FE43AA-EEF2-4A4B-952D-BCDF1F684892}" type="presOf" srcId="{D6C1AF34-6077-45C9-97A7-4501A3D6FD71}" destId="{DEABF56D-69FE-4293-9EBC-489909D64C39}" srcOrd="0" destOrd="0" presId="urn:microsoft.com/office/officeart/2005/8/layout/hierarchy3"/>
    <dgm:cxn modelId="{24A0EF36-A4C2-48B7-A1C0-EC7F998CC59C}" srcId="{12F2B154-D49C-4171-8D02-ACB857FA00FE}" destId="{1EA8EA4F-AE61-41B3-BEF2-242103236E7B}" srcOrd="3" destOrd="0" parTransId="{86840524-38E3-4B3F-9997-17D2CDBE2A56}" sibTransId="{A1134EE2-51CF-4CB1-BC26-2E1EBFB99BF0}"/>
    <dgm:cxn modelId="{F47E9E70-462D-459A-A37B-225A2922E73B}" type="presOf" srcId="{3D05E40B-3F76-4908-8FC6-FF754C5FE9E2}" destId="{9C92C4AE-B40D-4619-BA65-ABC572F2D28D}" srcOrd="0" destOrd="0" presId="urn:microsoft.com/office/officeart/2005/8/layout/hierarchy3"/>
    <dgm:cxn modelId="{C6C273E3-4F25-42C2-BF9C-5B9C89B813C8}" type="presOf" srcId="{1EA8EA4F-AE61-41B3-BEF2-242103236E7B}" destId="{1ACDE7C3-FA70-4E5F-B465-7753A2048779}" srcOrd="0" destOrd="0" presId="urn:microsoft.com/office/officeart/2005/8/layout/hierarchy3"/>
    <dgm:cxn modelId="{3292CBE0-F3AB-4494-8078-C72E4F080F69}" type="presParOf" srcId="{F4C2E1B3-BED1-4B28-AF20-2D367CA3F11F}" destId="{156845A7-5ABB-42C6-BF99-2554A8A766E8}" srcOrd="0" destOrd="0" presId="urn:microsoft.com/office/officeart/2005/8/layout/hierarchy3"/>
    <dgm:cxn modelId="{57306F66-599B-4792-B512-252B7C528A65}" type="presParOf" srcId="{156845A7-5ABB-42C6-BF99-2554A8A766E8}" destId="{89F6B81F-92AF-420A-B7FB-6E25E11B28EE}" srcOrd="0" destOrd="0" presId="urn:microsoft.com/office/officeart/2005/8/layout/hierarchy3"/>
    <dgm:cxn modelId="{0C397E51-2CCC-4927-84E4-71642C003253}" type="presParOf" srcId="{89F6B81F-92AF-420A-B7FB-6E25E11B28EE}" destId="{8D73125D-3580-48A9-8526-31C4111513F2}" srcOrd="0" destOrd="0" presId="urn:microsoft.com/office/officeart/2005/8/layout/hierarchy3"/>
    <dgm:cxn modelId="{5A2C86CC-C6D8-4A24-B830-A0657121C957}" type="presParOf" srcId="{89F6B81F-92AF-420A-B7FB-6E25E11B28EE}" destId="{02DCBFCF-158B-4DA3-A786-EFF1C4BFF100}" srcOrd="1" destOrd="0" presId="urn:microsoft.com/office/officeart/2005/8/layout/hierarchy3"/>
    <dgm:cxn modelId="{D6A0627D-5D4F-4D08-A58E-990D72A11866}" type="presParOf" srcId="{156845A7-5ABB-42C6-BF99-2554A8A766E8}" destId="{A6BCD860-A61D-488B-A7C6-63A344462746}" srcOrd="1" destOrd="0" presId="urn:microsoft.com/office/officeart/2005/8/layout/hierarchy3"/>
    <dgm:cxn modelId="{4A0E08DE-E688-4D2E-A637-96A0E5A74255}" type="presParOf" srcId="{A6BCD860-A61D-488B-A7C6-63A344462746}" destId="{BF3CCE16-82B2-4E55-A955-4185E73C625E}" srcOrd="0" destOrd="0" presId="urn:microsoft.com/office/officeart/2005/8/layout/hierarchy3"/>
    <dgm:cxn modelId="{99E7F731-8EDA-4445-B61C-97F5504DD6F6}" type="presParOf" srcId="{A6BCD860-A61D-488B-A7C6-63A344462746}" destId="{DBC4A696-489B-444D-A466-CD33659C2A7F}" srcOrd="1" destOrd="0" presId="urn:microsoft.com/office/officeart/2005/8/layout/hierarchy3"/>
    <dgm:cxn modelId="{6114BE82-D210-4353-B0B3-811654BE6CA8}" type="presParOf" srcId="{A6BCD860-A61D-488B-A7C6-63A344462746}" destId="{DDCCE349-9891-4E82-9671-5C54DC71F517}" srcOrd="2" destOrd="0" presId="urn:microsoft.com/office/officeart/2005/8/layout/hierarchy3"/>
    <dgm:cxn modelId="{1588F657-1A51-4715-AB62-24F4EE9401AD}" type="presParOf" srcId="{A6BCD860-A61D-488B-A7C6-63A344462746}" destId="{1799DE6F-2849-4D46-B0F1-95FA5050B69A}" srcOrd="3" destOrd="0" presId="urn:microsoft.com/office/officeart/2005/8/layout/hierarchy3"/>
    <dgm:cxn modelId="{6977D3B4-05EC-4789-8414-D0A424D3568C}" type="presParOf" srcId="{A6BCD860-A61D-488B-A7C6-63A344462746}" destId="{C49A99B1-D7BE-49AA-8CF9-354590CBC262}" srcOrd="4" destOrd="0" presId="urn:microsoft.com/office/officeart/2005/8/layout/hierarchy3"/>
    <dgm:cxn modelId="{5607E57B-F59D-4C5F-8051-EDE41F6794A7}" type="presParOf" srcId="{A6BCD860-A61D-488B-A7C6-63A344462746}" destId="{DEABF56D-69FE-4293-9EBC-489909D64C39}" srcOrd="5" destOrd="0" presId="urn:microsoft.com/office/officeart/2005/8/layout/hierarchy3"/>
    <dgm:cxn modelId="{F4F5D8DD-F42B-4ABD-8159-AD2E5D95ED18}" type="presParOf" srcId="{A6BCD860-A61D-488B-A7C6-63A344462746}" destId="{2B73E118-6163-47FC-9EB7-B298B2E7B804}" srcOrd="6" destOrd="0" presId="urn:microsoft.com/office/officeart/2005/8/layout/hierarchy3"/>
    <dgm:cxn modelId="{F4642BB4-DEB7-46BB-A86A-3C2C4CE9F95A}" type="presParOf" srcId="{A6BCD860-A61D-488B-A7C6-63A344462746}" destId="{1ACDE7C3-FA70-4E5F-B465-7753A2048779}" srcOrd="7" destOrd="0" presId="urn:microsoft.com/office/officeart/2005/8/layout/hierarchy3"/>
    <dgm:cxn modelId="{CDFE5AAA-F726-41B9-BA81-591D09D01ECC}" type="presParOf" srcId="{F4C2E1B3-BED1-4B28-AF20-2D367CA3F11F}" destId="{43B6EAF6-CEE1-4BE3-B1C3-868FB047B448}" srcOrd="1" destOrd="0" presId="urn:microsoft.com/office/officeart/2005/8/layout/hierarchy3"/>
    <dgm:cxn modelId="{D2DC73FB-3BF5-42F7-882D-75D96A34D21A}" type="presParOf" srcId="{43B6EAF6-CEE1-4BE3-B1C3-868FB047B448}" destId="{A82845CD-309D-4D3A-BA81-820420015949}" srcOrd="0" destOrd="0" presId="urn:microsoft.com/office/officeart/2005/8/layout/hierarchy3"/>
    <dgm:cxn modelId="{AC99F23E-9A5A-4BE6-9AF2-68FED4CDD282}" type="presParOf" srcId="{A82845CD-309D-4D3A-BA81-820420015949}" destId="{799E33AD-4DEE-431F-BF00-56CDBE0D6E57}" srcOrd="0" destOrd="0" presId="urn:microsoft.com/office/officeart/2005/8/layout/hierarchy3"/>
    <dgm:cxn modelId="{17B68327-A10F-4FAC-B36E-B8935B57EFEF}" type="presParOf" srcId="{A82845CD-309D-4D3A-BA81-820420015949}" destId="{1B13592A-2EF2-4C25-A3EC-41698B773BB7}" srcOrd="1" destOrd="0" presId="urn:microsoft.com/office/officeart/2005/8/layout/hierarchy3"/>
    <dgm:cxn modelId="{11190ACA-7846-4F64-B629-AFEB28CD31AC}" type="presParOf" srcId="{43B6EAF6-CEE1-4BE3-B1C3-868FB047B448}" destId="{53DAB0B0-BCD1-456D-B93A-8CE86DA5EE2C}" srcOrd="1" destOrd="0" presId="urn:microsoft.com/office/officeart/2005/8/layout/hierarchy3"/>
    <dgm:cxn modelId="{8188D7B8-5205-4D67-96D7-AC92352FBE88}" type="presParOf" srcId="{53DAB0B0-BCD1-456D-B93A-8CE86DA5EE2C}" destId="{9A291C3A-6BB6-4CEC-8420-4D4244C30FF4}" srcOrd="0" destOrd="0" presId="urn:microsoft.com/office/officeart/2005/8/layout/hierarchy3"/>
    <dgm:cxn modelId="{CB6DAB32-B9EA-49F9-88FD-A1CF4E3F9138}" type="presParOf" srcId="{53DAB0B0-BCD1-456D-B93A-8CE86DA5EE2C}" destId="{5EBA3BC6-F30B-4568-B1E2-9FA238C7DBAA}" srcOrd="1" destOrd="0" presId="urn:microsoft.com/office/officeart/2005/8/layout/hierarchy3"/>
    <dgm:cxn modelId="{246DDA85-F84A-46E9-BB6F-17A4426838BF}" type="presParOf" srcId="{53DAB0B0-BCD1-456D-B93A-8CE86DA5EE2C}" destId="{1D7DD85A-1460-499D-8EDB-041CFBC9418A}" srcOrd="2" destOrd="0" presId="urn:microsoft.com/office/officeart/2005/8/layout/hierarchy3"/>
    <dgm:cxn modelId="{19BD8590-8B5B-4FC7-8A0F-BE926ABE1858}" type="presParOf" srcId="{53DAB0B0-BCD1-456D-B93A-8CE86DA5EE2C}" destId="{769C0F32-DEC8-4447-B848-A53F0C7F7743}" srcOrd="3" destOrd="0" presId="urn:microsoft.com/office/officeart/2005/8/layout/hierarchy3"/>
    <dgm:cxn modelId="{9F2AE3FF-ACB3-49C0-93DF-A91827EA3B6D}" type="presParOf" srcId="{53DAB0B0-BCD1-456D-B93A-8CE86DA5EE2C}" destId="{A37866A3-1694-45E1-A1E1-E5A8C97E22B3}" srcOrd="4" destOrd="0" presId="urn:microsoft.com/office/officeart/2005/8/layout/hierarchy3"/>
    <dgm:cxn modelId="{A653FA44-C312-434E-A6FF-791C9F15F37D}" type="presParOf" srcId="{53DAB0B0-BCD1-456D-B93A-8CE86DA5EE2C}" destId="{9C92C4AE-B40D-4619-BA65-ABC572F2D28D}" srcOrd="5" destOrd="0" presId="urn:microsoft.com/office/officeart/2005/8/layout/hierarchy3"/>
    <dgm:cxn modelId="{1EA432B6-A4BA-4077-9192-D87504A318F3}" type="presParOf" srcId="{53DAB0B0-BCD1-456D-B93A-8CE86DA5EE2C}" destId="{26A2EEF1-4F29-4034-9476-7A2194E09E78}" srcOrd="6" destOrd="0" presId="urn:microsoft.com/office/officeart/2005/8/layout/hierarchy3"/>
    <dgm:cxn modelId="{C92980D4-8B48-4FF9-B549-068DC4CB728B}" type="presParOf" srcId="{53DAB0B0-BCD1-456D-B93A-8CE86DA5EE2C}" destId="{8648F240-0A08-417B-9759-3D51F6959C7D}" srcOrd="7" destOrd="0" presId="urn:microsoft.com/office/officeart/2005/8/layout/hierarchy3"/>
    <dgm:cxn modelId="{6723F955-6FAA-4E32-9406-53AE0211E3AE}" type="presParOf" srcId="{53DAB0B0-BCD1-456D-B93A-8CE86DA5EE2C}" destId="{1E56BBDD-1C6F-451C-8C48-0E86A6A82746}" srcOrd="8" destOrd="0" presId="urn:microsoft.com/office/officeart/2005/8/layout/hierarchy3"/>
    <dgm:cxn modelId="{1E548D0E-5E2F-4192-8821-72892D6E07BD}" type="presParOf" srcId="{53DAB0B0-BCD1-456D-B93A-8CE86DA5EE2C}" destId="{48293A36-5F6D-45A4-B18A-6493AA0065C1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0D435-A46D-4553-BF66-F2E80989A502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2DDDA-24BB-4A58-81C6-F67A3FB4D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Щелчок по паровозику возврат на предыдущий слайд</a:t>
            </a: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5D6BF3-0AA8-4587-BFEF-681A00B0D30B}" type="slidenum">
              <a:rPr lang="ru-RU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Щелчок по паровозику возврат на слайд 5.</a:t>
            </a: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424ECD-F89F-4509-93F6-4592F3BB7050}" type="slidenum">
              <a:rPr lang="ru-RU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Щелчок по паровозику возврат на слайд 5.</a:t>
            </a: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48F2DB-B7DD-44AC-9FC9-9846028D46C2}" type="slidenum">
              <a:rPr lang="ru-RU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Щелчок по паровозику возврат на слайд 5.</a:t>
            </a: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77F968-6771-4ED8-96B4-17B6BD618202}" type="slidenum">
              <a:rPr lang="ru-RU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slide" Target="slide3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9.xml"/><Relationship Id="rId4" Type="http://schemas.openxmlformats.org/officeDocument/2006/relationships/slide" Target="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 бюджетное общеобразовательное учреждение «Туруханская средняя школа №1»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Методическая разработка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урока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биологии</a:t>
            </a: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Биология-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наука о живой природе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Учитель биологии: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Кожевникова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Елена Борисовна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1460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730248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0248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57158" y="1285860"/>
          <a:ext cx="831929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14414" y="285728"/>
            <a:ext cx="5857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Ткани растений и животных</a:t>
            </a:r>
            <a:endParaRPr lang="ru-RU" sz="36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2400" dirty="0" smtClean="0">
                <a:ln>
                  <a:noFill/>
                </a:ln>
                <a:effectLst/>
              </a:rPr>
              <a:t/>
            </a:r>
            <a:br>
              <a:rPr lang="ru-RU" sz="2400" dirty="0" smtClean="0">
                <a:ln>
                  <a:noFill/>
                </a:ln>
                <a:effectLst/>
              </a:rPr>
            </a:br>
            <a:r>
              <a:rPr lang="ru-RU" sz="2400" dirty="0" smtClean="0">
                <a:ln>
                  <a:noFill/>
                </a:ln>
                <a:effectLst/>
              </a:rPr>
              <a:t>Задание №3 Установите соответствие между разновидностью ткани или органа  и их принадлежностью к определенной группе тканей</a:t>
            </a:r>
            <a:r>
              <a:rPr lang="ru-RU" sz="4000" dirty="0" smtClean="0">
                <a:ln>
                  <a:noFill/>
                </a:ln>
                <a:effectLst/>
              </a:rPr>
              <a:t> (6б)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xfrm>
            <a:off x="357158" y="1844675"/>
            <a:ext cx="8429655" cy="4584700"/>
          </a:xfrm>
        </p:spPr>
        <p:txBody>
          <a:bodyPr/>
          <a:lstStyle/>
          <a:p>
            <a:endParaRPr lang="ru-RU" dirty="0" smtClean="0"/>
          </a:p>
        </p:txBody>
      </p: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714685" y="1853761"/>
            <a:ext cx="3288460" cy="651594"/>
            <a:chOff x="67" y="1536"/>
            <a:chExt cx="1996" cy="1004"/>
          </a:xfrm>
        </p:grpSpPr>
        <p:sp>
          <p:nvSpPr>
            <p:cNvPr id="2" name="AutoShape 4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67" y="1542"/>
              <a:ext cx="1996" cy="998"/>
            </a:xfrm>
            <a:prstGeom prst="beve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b="1" dirty="0"/>
                <a:t>      Кровь собаки</a:t>
              </a:r>
              <a:endParaRPr lang="ru-RU" b="1" dirty="0">
                <a:latin typeface="Times New Roman" pitchFamily="18" charset="0"/>
              </a:endParaRPr>
            </a:p>
          </p:txBody>
        </p:sp>
        <p:sp>
          <p:nvSpPr>
            <p:cNvPr id="50182" name="Oval 5"/>
            <p:cNvSpPr>
              <a:spLocks noChangeArrowheads="1"/>
            </p:cNvSpPr>
            <p:nvPr/>
          </p:nvSpPr>
          <p:spPr bwMode="auto">
            <a:xfrm>
              <a:off x="485" y="1536"/>
              <a:ext cx="369" cy="369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3600" b="1">
                  <a:solidFill>
                    <a:srgbClr val="FF0000"/>
                  </a:solidFill>
                </a:rPr>
                <a:t>1</a:t>
              </a:r>
              <a:endParaRPr lang="ru-RU"/>
            </a:p>
          </p:txBody>
        </p:sp>
      </p:grpSp>
      <p:grpSp>
        <p:nvGrpSpPr>
          <p:cNvPr id="13" name="Group 3"/>
          <p:cNvGrpSpPr>
            <a:grpSpLocks/>
          </p:cNvGrpSpPr>
          <p:nvPr/>
        </p:nvGrpSpPr>
        <p:grpSpPr bwMode="auto">
          <a:xfrm>
            <a:off x="714348" y="2571744"/>
            <a:ext cx="3311525" cy="647700"/>
            <a:chOff x="485" y="1522"/>
            <a:chExt cx="2010" cy="998"/>
          </a:xfrm>
        </p:grpSpPr>
        <p:sp>
          <p:nvSpPr>
            <p:cNvPr id="3" name="AutoShape 4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99" y="1522"/>
              <a:ext cx="1996" cy="998"/>
            </a:xfrm>
            <a:prstGeom prst="beve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b="1" dirty="0"/>
                <a:t>      Эпителий кожи лягушки</a:t>
              </a:r>
              <a:endParaRPr lang="ru-RU" b="1" dirty="0">
                <a:latin typeface="Times New Roman" pitchFamily="18" charset="0"/>
              </a:endParaRPr>
            </a:p>
          </p:txBody>
        </p:sp>
        <p:sp>
          <p:nvSpPr>
            <p:cNvPr id="50185" name="Oval 5"/>
            <p:cNvSpPr>
              <a:spLocks noChangeArrowheads="1"/>
            </p:cNvSpPr>
            <p:nvPr/>
          </p:nvSpPr>
          <p:spPr bwMode="auto">
            <a:xfrm>
              <a:off x="485" y="1536"/>
              <a:ext cx="369" cy="36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3600" b="1">
                  <a:solidFill>
                    <a:srgbClr val="FF0000"/>
                  </a:solidFill>
                </a:rPr>
                <a:t>2</a:t>
              </a:r>
              <a:endParaRPr lang="ru-RU"/>
            </a:p>
          </p:txBody>
        </p:sp>
      </p:grpSp>
      <p:grpSp>
        <p:nvGrpSpPr>
          <p:cNvPr id="14" name="Group 3"/>
          <p:cNvGrpSpPr>
            <a:grpSpLocks/>
          </p:cNvGrpSpPr>
          <p:nvPr/>
        </p:nvGrpSpPr>
        <p:grpSpPr bwMode="auto">
          <a:xfrm>
            <a:off x="714348" y="3357562"/>
            <a:ext cx="3311525" cy="647700"/>
            <a:chOff x="485" y="1522"/>
            <a:chExt cx="2010" cy="998"/>
          </a:xfrm>
        </p:grpSpPr>
        <p:sp>
          <p:nvSpPr>
            <p:cNvPr id="4" name="AutoShape 4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99" y="1522"/>
              <a:ext cx="1996" cy="998"/>
            </a:xfrm>
            <a:prstGeom prst="beve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b="1" dirty="0"/>
                <a:t>      Головной мозг </a:t>
              </a:r>
            </a:p>
            <a:p>
              <a:pPr algn="ctr"/>
              <a:r>
                <a:rPr lang="ru-RU" b="1" dirty="0"/>
                <a:t>шимпанзе</a:t>
              </a:r>
              <a:endParaRPr lang="ru-RU" b="1" dirty="0">
                <a:latin typeface="Times New Roman" pitchFamily="18" charset="0"/>
              </a:endParaRPr>
            </a:p>
          </p:txBody>
        </p:sp>
        <p:sp>
          <p:nvSpPr>
            <p:cNvPr id="50188" name="Oval 5"/>
            <p:cNvSpPr>
              <a:spLocks noChangeArrowheads="1"/>
            </p:cNvSpPr>
            <p:nvPr/>
          </p:nvSpPr>
          <p:spPr bwMode="auto">
            <a:xfrm>
              <a:off x="485" y="1536"/>
              <a:ext cx="369" cy="36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3600" b="1">
                  <a:solidFill>
                    <a:srgbClr val="FF0000"/>
                  </a:solidFill>
                </a:rPr>
                <a:t>3</a:t>
              </a:r>
              <a:endParaRPr lang="ru-RU"/>
            </a:p>
          </p:txBody>
        </p:sp>
      </p:grpSp>
      <p:grpSp>
        <p:nvGrpSpPr>
          <p:cNvPr id="15" name="Group 3"/>
          <p:cNvGrpSpPr>
            <a:grpSpLocks/>
          </p:cNvGrpSpPr>
          <p:nvPr/>
        </p:nvGrpSpPr>
        <p:grpSpPr bwMode="auto">
          <a:xfrm>
            <a:off x="714348" y="4143380"/>
            <a:ext cx="3311525" cy="647700"/>
            <a:chOff x="485" y="1522"/>
            <a:chExt cx="2010" cy="998"/>
          </a:xfrm>
        </p:grpSpPr>
        <p:sp>
          <p:nvSpPr>
            <p:cNvPr id="5" name="AutoShape 4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99" y="1522"/>
              <a:ext cx="1996" cy="998"/>
            </a:xfrm>
            <a:prstGeom prst="beve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b="1" dirty="0"/>
                <a:t>      Мышцы гепарда</a:t>
              </a:r>
              <a:endParaRPr lang="ru-RU" b="1" dirty="0">
                <a:latin typeface="Times New Roman" pitchFamily="18" charset="0"/>
              </a:endParaRPr>
            </a:p>
          </p:txBody>
        </p:sp>
        <p:sp>
          <p:nvSpPr>
            <p:cNvPr id="50191" name="Oval 5"/>
            <p:cNvSpPr>
              <a:spLocks noChangeArrowheads="1"/>
            </p:cNvSpPr>
            <p:nvPr/>
          </p:nvSpPr>
          <p:spPr bwMode="auto">
            <a:xfrm>
              <a:off x="485" y="1536"/>
              <a:ext cx="369" cy="36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3600" b="1">
                  <a:solidFill>
                    <a:srgbClr val="FF0000"/>
                  </a:solidFill>
                </a:rPr>
                <a:t>4</a:t>
              </a:r>
              <a:endParaRPr lang="ru-RU"/>
            </a:p>
          </p:txBody>
        </p:sp>
      </p:grpSp>
      <p:grpSp>
        <p:nvGrpSpPr>
          <p:cNvPr id="16" name="Group 3"/>
          <p:cNvGrpSpPr>
            <a:grpSpLocks/>
          </p:cNvGrpSpPr>
          <p:nvPr/>
        </p:nvGrpSpPr>
        <p:grpSpPr bwMode="auto">
          <a:xfrm>
            <a:off x="714685" y="4928955"/>
            <a:ext cx="3288460" cy="647700"/>
            <a:chOff x="67" y="1392"/>
            <a:chExt cx="1996" cy="998"/>
          </a:xfrm>
        </p:grpSpPr>
        <p:sp>
          <p:nvSpPr>
            <p:cNvPr id="6" name="AutoShape 4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67" y="1392"/>
              <a:ext cx="1996" cy="998"/>
            </a:xfrm>
            <a:prstGeom prst="beve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b="1" dirty="0"/>
                <a:t>      Хрящи костей ящерицы</a:t>
              </a:r>
              <a:r>
                <a:rPr lang="ru-RU" dirty="0"/>
                <a:t> </a:t>
              </a:r>
              <a:endParaRPr lang="ru-RU" b="1" dirty="0">
                <a:latin typeface="Times New Roman" pitchFamily="18" charset="0"/>
              </a:endParaRPr>
            </a:p>
          </p:txBody>
        </p:sp>
        <p:sp>
          <p:nvSpPr>
            <p:cNvPr id="50194" name="Oval 5"/>
            <p:cNvSpPr>
              <a:spLocks noChangeArrowheads="1"/>
            </p:cNvSpPr>
            <p:nvPr/>
          </p:nvSpPr>
          <p:spPr bwMode="auto">
            <a:xfrm>
              <a:off x="485" y="1536"/>
              <a:ext cx="369" cy="36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3600" b="1">
                  <a:solidFill>
                    <a:srgbClr val="FF0000"/>
                  </a:solidFill>
                </a:rPr>
                <a:t>5</a:t>
              </a:r>
              <a:endParaRPr lang="ru-RU"/>
            </a:p>
          </p:txBody>
        </p:sp>
      </p:grpSp>
      <p:grpSp>
        <p:nvGrpSpPr>
          <p:cNvPr id="17" name="Group 3"/>
          <p:cNvGrpSpPr>
            <a:grpSpLocks/>
          </p:cNvGrpSpPr>
          <p:nvPr/>
        </p:nvGrpSpPr>
        <p:grpSpPr bwMode="auto">
          <a:xfrm>
            <a:off x="714685" y="5786667"/>
            <a:ext cx="3288460" cy="647700"/>
            <a:chOff x="67" y="1493"/>
            <a:chExt cx="1996" cy="998"/>
          </a:xfrm>
        </p:grpSpPr>
        <p:sp>
          <p:nvSpPr>
            <p:cNvPr id="7" name="AutoShape 4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67" y="1493"/>
              <a:ext cx="1996" cy="998"/>
            </a:xfrm>
            <a:prstGeom prst="beve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b="1" dirty="0"/>
                <a:t>     </a:t>
              </a:r>
            </a:p>
            <a:p>
              <a:pPr algn="ctr"/>
              <a:r>
                <a:rPr lang="ru-RU" b="1" dirty="0"/>
                <a:t> Сердце медведя</a:t>
              </a:r>
            </a:p>
            <a:p>
              <a:pPr algn="ctr"/>
              <a:endParaRPr lang="ru-RU" b="1" dirty="0">
                <a:latin typeface="Times New Roman" pitchFamily="18" charset="0"/>
              </a:endParaRPr>
            </a:p>
          </p:txBody>
        </p:sp>
        <p:sp>
          <p:nvSpPr>
            <p:cNvPr id="50197" name="Oval 5"/>
            <p:cNvSpPr>
              <a:spLocks noChangeArrowheads="1"/>
            </p:cNvSpPr>
            <p:nvPr/>
          </p:nvSpPr>
          <p:spPr bwMode="auto">
            <a:xfrm>
              <a:off x="485" y="1536"/>
              <a:ext cx="369" cy="36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3600" b="1">
                  <a:solidFill>
                    <a:srgbClr val="FF0000"/>
                  </a:solidFill>
                </a:rPr>
                <a:t>6</a:t>
              </a:r>
              <a:endParaRPr lang="ru-RU"/>
            </a:p>
          </p:txBody>
        </p:sp>
      </p:grpSp>
      <p:grpSp>
        <p:nvGrpSpPr>
          <p:cNvPr id="18" name="Group 3"/>
          <p:cNvGrpSpPr>
            <a:grpSpLocks/>
          </p:cNvGrpSpPr>
          <p:nvPr/>
        </p:nvGrpSpPr>
        <p:grpSpPr bwMode="auto">
          <a:xfrm>
            <a:off x="5580063" y="1844675"/>
            <a:ext cx="3097212" cy="1008063"/>
            <a:chOff x="485" y="1522"/>
            <a:chExt cx="2010" cy="998"/>
          </a:xfrm>
        </p:grpSpPr>
        <p:sp>
          <p:nvSpPr>
            <p:cNvPr id="8" name="AutoShape 4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99" y="1522"/>
              <a:ext cx="1996" cy="998"/>
            </a:xfrm>
            <a:prstGeom prst="bevel">
              <a:avLst>
                <a:gd name="adj" fmla="val 12500"/>
              </a:avLst>
            </a:prstGeom>
            <a:gradFill rotWithShape="1">
              <a:gsLst>
                <a:gs pos="0">
                  <a:srgbClr val="FF66FF"/>
                </a:gs>
                <a:gs pos="50000">
                  <a:schemeClr val="bg1"/>
                </a:gs>
                <a:gs pos="100000">
                  <a:srgbClr val="FF66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800" b="1">
                  <a:latin typeface="Times New Roman" pitchFamily="18" charset="0"/>
                </a:rPr>
                <a:t>Эпителиальная</a:t>
              </a:r>
            </a:p>
          </p:txBody>
        </p:sp>
        <p:sp>
          <p:nvSpPr>
            <p:cNvPr id="50200" name="Oval 5"/>
            <p:cNvSpPr>
              <a:spLocks noChangeArrowheads="1"/>
            </p:cNvSpPr>
            <p:nvPr/>
          </p:nvSpPr>
          <p:spPr bwMode="auto">
            <a:xfrm>
              <a:off x="485" y="1536"/>
              <a:ext cx="369" cy="36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3600" b="1">
                  <a:solidFill>
                    <a:srgbClr val="FF0000"/>
                  </a:solidFill>
                </a:rPr>
                <a:t>А</a:t>
              </a:r>
              <a:endParaRPr lang="ru-RU"/>
            </a:p>
          </p:txBody>
        </p:sp>
      </p:grp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5580063" y="2924175"/>
            <a:ext cx="3097212" cy="1008063"/>
            <a:chOff x="485" y="1522"/>
            <a:chExt cx="2010" cy="998"/>
          </a:xfrm>
        </p:grpSpPr>
        <p:sp>
          <p:nvSpPr>
            <p:cNvPr id="9" name="AutoShape 4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99" y="1522"/>
              <a:ext cx="1996" cy="998"/>
            </a:xfrm>
            <a:prstGeom prst="beve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2800" b="1" dirty="0">
                  <a:latin typeface="Times New Roman" pitchFamily="18" charset="0"/>
                </a:rPr>
                <a:t>Нервная</a:t>
              </a:r>
            </a:p>
          </p:txBody>
        </p:sp>
        <p:sp>
          <p:nvSpPr>
            <p:cNvPr id="50203" name="Oval 5"/>
            <p:cNvSpPr>
              <a:spLocks noChangeArrowheads="1"/>
            </p:cNvSpPr>
            <p:nvPr/>
          </p:nvSpPr>
          <p:spPr bwMode="auto">
            <a:xfrm>
              <a:off x="485" y="1536"/>
              <a:ext cx="369" cy="36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3600" b="1">
                  <a:solidFill>
                    <a:srgbClr val="FF0000"/>
                  </a:solidFill>
                </a:rPr>
                <a:t>Б</a:t>
              </a:r>
              <a:endParaRPr lang="ru-RU"/>
            </a:p>
          </p:txBody>
        </p:sp>
      </p:grpSp>
      <p:grpSp>
        <p:nvGrpSpPr>
          <p:cNvPr id="20" name="Group 3"/>
          <p:cNvGrpSpPr>
            <a:grpSpLocks/>
          </p:cNvGrpSpPr>
          <p:nvPr/>
        </p:nvGrpSpPr>
        <p:grpSpPr bwMode="auto">
          <a:xfrm>
            <a:off x="5580063" y="4076700"/>
            <a:ext cx="3097212" cy="1008063"/>
            <a:chOff x="485" y="1522"/>
            <a:chExt cx="2010" cy="998"/>
          </a:xfrm>
        </p:grpSpPr>
        <p:sp>
          <p:nvSpPr>
            <p:cNvPr id="10" name="AutoShape 4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99" y="1522"/>
              <a:ext cx="1996" cy="998"/>
            </a:xfrm>
            <a:prstGeom prst="beve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2800" b="1" dirty="0">
                  <a:latin typeface="Times New Roman" pitchFamily="18" charset="0"/>
                </a:rPr>
                <a:t>Соединительная</a:t>
              </a:r>
            </a:p>
          </p:txBody>
        </p:sp>
        <p:sp>
          <p:nvSpPr>
            <p:cNvPr id="50206" name="Oval 5"/>
            <p:cNvSpPr>
              <a:spLocks noChangeArrowheads="1"/>
            </p:cNvSpPr>
            <p:nvPr/>
          </p:nvSpPr>
          <p:spPr bwMode="auto">
            <a:xfrm>
              <a:off x="485" y="1536"/>
              <a:ext cx="369" cy="36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3600" b="1">
                  <a:solidFill>
                    <a:srgbClr val="FF0000"/>
                  </a:solidFill>
                </a:rPr>
                <a:t>В</a:t>
              </a:r>
              <a:endParaRPr lang="ru-RU"/>
            </a:p>
          </p:txBody>
        </p:sp>
      </p:grpSp>
      <p:grpSp>
        <p:nvGrpSpPr>
          <p:cNvPr id="21" name="Group 3"/>
          <p:cNvGrpSpPr>
            <a:grpSpLocks/>
          </p:cNvGrpSpPr>
          <p:nvPr/>
        </p:nvGrpSpPr>
        <p:grpSpPr bwMode="auto">
          <a:xfrm>
            <a:off x="5580063" y="5229225"/>
            <a:ext cx="3097212" cy="1008063"/>
            <a:chOff x="485" y="1522"/>
            <a:chExt cx="2010" cy="998"/>
          </a:xfrm>
        </p:grpSpPr>
        <p:sp>
          <p:nvSpPr>
            <p:cNvPr id="11" name="AutoShape 4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99" y="1522"/>
              <a:ext cx="1996" cy="998"/>
            </a:xfrm>
            <a:prstGeom prst="beve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2800" b="1" dirty="0">
                  <a:latin typeface="Times New Roman" pitchFamily="18" charset="0"/>
                </a:rPr>
                <a:t>Мышечная</a:t>
              </a:r>
            </a:p>
          </p:txBody>
        </p:sp>
        <p:sp>
          <p:nvSpPr>
            <p:cNvPr id="50209" name="Oval 5"/>
            <p:cNvSpPr>
              <a:spLocks noChangeArrowheads="1"/>
            </p:cNvSpPr>
            <p:nvPr/>
          </p:nvSpPr>
          <p:spPr bwMode="auto">
            <a:xfrm>
              <a:off x="485" y="1536"/>
              <a:ext cx="369" cy="36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3600" b="1">
                  <a:solidFill>
                    <a:srgbClr val="FF0000"/>
                  </a:solidFill>
                </a:rPr>
                <a:t>Г</a:t>
              </a:r>
              <a:endParaRPr lang="ru-RU"/>
            </a:p>
          </p:txBody>
        </p:sp>
      </p:grpSp>
      <p:grpSp>
        <p:nvGrpSpPr>
          <p:cNvPr id="22" name="Group 3"/>
          <p:cNvGrpSpPr>
            <a:grpSpLocks/>
          </p:cNvGrpSpPr>
          <p:nvPr/>
        </p:nvGrpSpPr>
        <p:grpSpPr bwMode="auto">
          <a:xfrm>
            <a:off x="5580063" y="1773238"/>
            <a:ext cx="3097212" cy="1008062"/>
            <a:chOff x="485" y="1522"/>
            <a:chExt cx="2010" cy="998"/>
          </a:xfrm>
        </p:grpSpPr>
        <p:sp>
          <p:nvSpPr>
            <p:cNvPr id="4100" name="AutoShape 4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99" y="1522"/>
              <a:ext cx="1996" cy="998"/>
            </a:xfrm>
            <a:prstGeom prst="beve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2800" b="1" dirty="0">
                  <a:latin typeface="Times New Roman" pitchFamily="18" charset="0"/>
                </a:rPr>
                <a:t>Эпителиальная</a:t>
              </a:r>
            </a:p>
          </p:txBody>
        </p:sp>
        <p:sp>
          <p:nvSpPr>
            <p:cNvPr id="50212" name="Oval 5"/>
            <p:cNvSpPr>
              <a:spLocks noChangeArrowheads="1"/>
            </p:cNvSpPr>
            <p:nvPr/>
          </p:nvSpPr>
          <p:spPr bwMode="auto">
            <a:xfrm>
              <a:off x="485" y="1536"/>
              <a:ext cx="369" cy="36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3600" b="1">
                  <a:solidFill>
                    <a:srgbClr val="FF0000"/>
                  </a:solidFill>
                </a:rPr>
                <a:t>А</a:t>
              </a:r>
              <a:endParaRPr lang="ru-RU"/>
            </a:p>
          </p:txBody>
        </p:sp>
      </p:grpSp>
      <p:pic>
        <p:nvPicPr>
          <p:cNvPr id="50217" name="Picture 41" descr="2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1298575"/>
            <a:ext cx="1081088" cy="763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51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84232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025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00438" y="1071563"/>
            <a:ext cx="2292350" cy="58420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Вещества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8688" y="1857375"/>
            <a:ext cx="3076575" cy="523875"/>
          </a:xfrm>
          <a:prstGeom prst="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Неорганические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00750" y="1857375"/>
            <a:ext cx="2676525" cy="523875"/>
          </a:xfrm>
          <a:prstGeom prst="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Органические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>
            <a:off x="1857375" y="1285875"/>
            <a:ext cx="1655763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1572419" y="1570831"/>
            <a:ext cx="5715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5786438" y="1285875"/>
            <a:ext cx="165576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7144544" y="1570831"/>
            <a:ext cx="5715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7" name="TextBox 24"/>
          <p:cNvSpPr txBox="1">
            <a:spLocks noChangeArrowheads="1"/>
          </p:cNvSpPr>
          <p:nvPr/>
        </p:nvSpPr>
        <p:spPr bwMode="auto">
          <a:xfrm>
            <a:off x="1643063" y="3714750"/>
            <a:ext cx="1087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Arial" charset="0"/>
                <a:cs typeface="Arial" charset="0"/>
              </a:rPr>
              <a:t>Вода</a:t>
            </a:r>
          </a:p>
        </p:txBody>
      </p:sp>
      <p:sp>
        <p:nvSpPr>
          <p:cNvPr id="22538" name="TextBox 25"/>
          <p:cNvSpPr txBox="1">
            <a:spLocks noChangeArrowheads="1"/>
          </p:cNvSpPr>
          <p:nvPr/>
        </p:nvSpPr>
        <p:spPr bwMode="auto">
          <a:xfrm>
            <a:off x="1643063" y="2714625"/>
            <a:ext cx="28130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Arial" charset="0"/>
                <a:cs typeface="Arial" charset="0"/>
              </a:rPr>
              <a:t>Минеральные </a:t>
            </a:r>
          </a:p>
          <a:p>
            <a:r>
              <a:rPr lang="ru-RU" sz="2800" b="1" dirty="0">
                <a:latin typeface="Arial" charset="0"/>
                <a:cs typeface="Arial" charset="0"/>
              </a:rPr>
              <a:t>соли</a:t>
            </a:r>
          </a:p>
        </p:txBody>
      </p:sp>
      <p:pic>
        <p:nvPicPr>
          <p:cNvPr id="22539" name="Рисунок 26" descr="anim_ma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313" y="2857500"/>
            <a:ext cx="312737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Рисунок 27" descr="anim_ma4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313" y="3786188"/>
            <a:ext cx="3127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1" name="TextBox 28"/>
          <p:cNvSpPr txBox="1">
            <a:spLocks noChangeArrowheads="1"/>
          </p:cNvSpPr>
          <p:nvPr/>
        </p:nvSpPr>
        <p:spPr bwMode="auto">
          <a:xfrm>
            <a:off x="6715125" y="2714625"/>
            <a:ext cx="1271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Arial" charset="0"/>
                <a:cs typeface="Arial" charset="0"/>
              </a:rPr>
              <a:t>Белки</a:t>
            </a:r>
          </a:p>
        </p:txBody>
      </p:sp>
      <p:sp>
        <p:nvSpPr>
          <p:cNvPr id="22542" name="TextBox 29"/>
          <p:cNvSpPr txBox="1">
            <a:spLocks noChangeArrowheads="1"/>
          </p:cNvSpPr>
          <p:nvPr/>
        </p:nvSpPr>
        <p:spPr bwMode="auto">
          <a:xfrm>
            <a:off x="6715125" y="3429000"/>
            <a:ext cx="1255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Arial" charset="0"/>
                <a:cs typeface="Arial" charset="0"/>
              </a:rPr>
              <a:t>Жиры</a:t>
            </a:r>
          </a:p>
        </p:txBody>
      </p:sp>
      <p:sp>
        <p:nvSpPr>
          <p:cNvPr id="22543" name="TextBox 30"/>
          <p:cNvSpPr txBox="1">
            <a:spLocks noChangeArrowheads="1"/>
          </p:cNvSpPr>
          <p:nvPr/>
        </p:nvSpPr>
        <p:spPr bwMode="auto">
          <a:xfrm>
            <a:off x="6715125" y="4143375"/>
            <a:ext cx="1922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Arial" charset="0"/>
                <a:cs typeface="Arial" charset="0"/>
              </a:rPr>
              <a:t>Углеводы</a:t>
            </a:r>
          </a:p>
        </p:txBody>
      </p:sp>
      <p:pic>
        <p:nvPicPr>
          <p:cNvPr id="22544" name="Рисунок 33" descr="anim_ma4.gif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75" y="4286250"/>
            <a:ext cx="31273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5" name="Рисунок 34" descr="anim_ma4.gif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75" y="3571875"/>
            <a:ext cx="31273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6" name="Рисунок 35" descr="anim_ma4.gif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75" y="2857500"/>
            <a:ext cx="31273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1785918" y="285728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Химический состав клетки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 №4 Пользуясь таблицей ответить на вопросы.(3б)</a:t>
            </a:r>
            <a:endParaRPr lang="ru-RU" sz="2800" dirty="0" smtClean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семенах каких растений, содержится больше всего минеральных веществ?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Семена какого растения содержат больше всего жира?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Семена какого растения содержат больше всего углеводов?</a:t>
            </a:r>
          </a:p>
          <a:p>
            <a:pPr marL="514350" indent="-514350">
              <a:buFont typeface="Arial" charset="0"/>
              <a:buNone/>
            </a:pPr>
            <a:endParaRPr lang="ru-RU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88" y="2643188"/>
          <a:ext cx="8572560" cy="3786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760"/>
                <a:gridCol w="1428760"/>
                <a:gridCol w="1428760"/>
                <a:gridCol w="1428760"/>
                <a:gridCol w="1428760"/>
                <a:gridCol w="1428760"/>
              </a:tblGrid>
              <a:tr h="689979">
                <a:tc rowSpan="2"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Семена культур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веществ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5569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Белки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Углеводы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Клетчатка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Жиры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Минеральные соли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13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Пшеница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13,9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79,9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13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Рожь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80,9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13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Овес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11,7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13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Ячмень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12,2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77,2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 каждый правильный ответ 1 бал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вопрос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вопрос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вопрос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Овес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Овес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Рожь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8700"/>
          </a:xfrm>
        </p:spPr>
        <p:txBody>
          <a:bodyPr/>
          <a:lstStyle/>
          <a:p>
            <a:r>
              <a:rPr lang="ru-RU" dirty="0" smtClean="0"/>
              <a:t>Питание клетки</a:t>
            </a:r>
          </a:p>
        </p:txBody>
      </p:sp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611188" y="1028700"/>
            <a:ext cx="3516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Автотрофное </a:t>
            </a:r>
          </a:p>
        </p:txBody>
      </p:sp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5148263" y="933450"/>
            <a:ext cx="34544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Гетеротрофное</a:t>
            </a:r>
          </a:p>
        </p:txBody>
      </p:sp>
      <p:pic>
        <p:nvPicPr>
          <p:cNvPr id="9222" name="Picture 6" descr="http://fs1.ucheba-legko.ru/images/2350e63f8a736ec2d7ace9da79782be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084388"/>
            <a:ext cx="22860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2843213" y="3716338"/>
            <a:ext cx="860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вода</a:t>
            </a:r>
          </a:p>
        </p:txBody>
      </p:sp>
      <p:sp>
        <p:nvSpPr>
          <p:cNvPr id="9224" name="TextBox 10"/>
          <p:cNvSpPr txBox="1">
            <a:spLocks noChangeArrowheads="1"/>
          </p:cNvSpPr>
          <p:nvPr/>
        </p:nvSpPr>
        <p:spPr bwMode="auto">
          <a:xfrm>
            <a:off x="2771775" y="2468563"/>
            <a:ext cx="2087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Минеральные </a:t>
            </a:r>
          </a:p>
          <a:p>
            <a:r>
              <a:rPr lang="ru-RU" sz="2400"/>
              <a:t>соли</a:t>
            </a:r>
          </a:p>
        </p:txBody>
      </p:sp>
      <p:sp>
        <p:nvSpPr>
          <p:cNvPr id="9225" name="TextBox 11"/>
          <p:cNvSpPr txBox="1">
            <a:spLocks noChangeArrowheads="1"/>
          </p:cNvSpPr>
          <p:nvPr/>
        </p:nvSpPr>
        <p:spPr bwMode="auto">
          <a:xfrm>
            <a:off x="2843213" y="4484688"/>
            <a:ext cx="18557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Углекислый</a:t>
            </a:r>
          </a:p>
          <a:p>
            <a:r>
              <a:rPr lang="ru-RU" sz="2400"/>
              <a:t> газ</a:t>
            </a:r>
          </a:p>
        </p:txBody>
      </p:sp>
      <p:pic>
        <p:nvPicPr>
          <p:cNvPr id="14" name="Picture 2" descr="http://nashol.com/images/stories/organoid_kletki.jpg"/>
          <p:cNvPicPr>
            <a:picLocks noChangeAspect="1" noChangeArrowheads="1"/>
          </p:cNvPicPr>
          <p:nvPr/>
        </p:nvPicPr>
        <p:blipFill>
          <a:blip r:embed="rId4" cstate="print"/>
          <a:srcRect l="19143" t="26431" r="25254" b="7608"/>
          <a:stretch>
            <a:fillRect/>
          </a:stretch>
        </p:blipFill>
        <p:spPr bwMode="auto">
          <a:xfrm>
            <a:off x="4860032" y="2209800"/>
            <a:ext cx="2555776" cy="3394840"/>
          </a:xfrm>
          <a:prstGeom prst="ellipse">
            <a:avLst/>
          </a:prstGeom>
          <a:noFill/>
        </p:spPr>
      </p:pic>
      <p:cxnSp>
        <p:nvCxnSpPr>
          <p:cNvPr id="16" name="Прямая со стрелкой 15"/>
          <p:cNvCxnSpPr/>
          <p:nvPr/>
        </p:nvCxnSpPr>
        <p:spPr>
          <a:xfrm flipH="1">
            <a:off x="2339975" y="2757488"/>
            <a:ext cx="503238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2411413" y="4100513"/>
            <a:ext cx="504825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2339975" y="4868863"/>
            <a:ext cx="503238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0" name="TextBox 26"/>
          <p:cNvSpPr txBox="1">
            <a:spLocks noChangeArrowheads="1"/>
          </p:cNvSpPr>
          <p:nvPr/>
        </p:nvSpPr>
        <p:spPr bwMode="auto">
          <a:xfrm>
            <a:off x="7308850" y="2949575"/>
            <a:ext cx="21939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Готовые </a:t>
            </a:r>
          </a:p>
          <a:p>
            <a:r>
              <a:rPr lang="ru-RU" sz="2400"/>
              <a:t>органические </a:t>
            </a:r>
          </a:p>
          <a:p>
            <a:r>
              <a:rPr lang="ru-RU" sz="2400"/>
              <a:t>вещества</a:t>
            </a:r>
          </a:p>
        </p:txBody>
      </p:sp>
      <p:cxnSp>
        <p:nvCxnSpPr>
          <p:cNvPr id="30" name="Соединительная линия уступом 29"/>
          <p:cNvCxnSpPr/>
          <p:nvPr/>
        </p:nvCxnSpPr>
        <p:spPr>
          <a:xfrm rot="10800000">
            <a:off x="7164388" y="2757488"/>
            <a:ext cx="792162" cy="287337"/>
          </a:xfrm>
          <a:prstGeom prst="bentConnector3">
            <a:avLst>
              <a:gd name="adj1" fmla="val 50000"/>
            </a:avLst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одержимое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Дыхание клетки</a:t>
            </a:r>
          </a:p>
        </p:txBody>
      </p:sp>
      <p:pic>
        <p:nvPicPr>
          <p:cNvPr id="11268" name="Picture 6" descr="http://fs1.ucheba-legko.ru/images/2350e63f8a736ec2d7ace9da79782be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1412875"/>
            <a:ext cx="22860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nashol.com/images/stories/organoid_kletki.jpg"/>
          <p:cNvPicPr>
            <a:picLocks noChangeAspect="1" noChangeArrowheads="1"/>
          </p:cNvPicPr>
          <p:nvPr/>
        </p:nvPicPr>
        <p:blipFill>
          <a:blip r:embed="rId4" cstate="print"/>
          <a:srcRect l="19143" t="26431" r="25254" b="7608"/>
          <a:stretch>
            <a:fillRect/>
          </a:stretch>
        </p:blipFill>
        <p:spPr bwMode="auto">
          <a:xfrm>
            <a:off x="5580112" y="1124744"/>
            <a:ext cx="2555776" cy="3711811"/>
          </a:xfrm>
          <a:prstGeom prst="ellipse">
            <a:avLst/>
          </a:prstGeom>
          <a:noFill/>
        </p:spPr>
      </p:pic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3708400" y="1316038"/>
            <a:ext cx="21780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кислород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716463" y="2181225"/>
            <a:ext cx="1008062" cy="863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1270" idx="2"/>
          </p:cNvCxnSpPr>
          <p:nvPr/>
        </p:nvCxnSpPr>
        <p:spPr>
          <a:xfrm rot="5400000">
            <a:off x="3723481" y="1875632"/>
            <a:ext cx="985837" cy="116205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3" name="TextBox 18"/>
          <p:cNvSpPr txBox="1">
            <a:spLocks noChangeArrowheads="1"/>
          </p:cNvSpPr>
          <p:nvPr/>
        </p:nvSpPr>
        <p:spPr bwMode="auto">
          <a:xfrm>
            <a:off x="3708400" y="4581525"/>
            <a:ext cx="25241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/>
              <a:t>Углекислый </a:t>
            </a:r>
          </a:p>
          <a:p>
            <a:pPr algn="ctr"/>
            <a:r>
              <a:rPr lang="ru-RU" sz="3200"/>
              <a:t>газ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3563938" y="3813175"/>
            <a:ext cx="1152525" cy="96043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4643438" y="3813175"/>
            <a:ext cx="1081087" cy="96043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33450"/>
          </a:xfrm>
        </p:spPr>
        <p:txBody>
          <a:bodyPr/>
          <a:lstStyle/>
          <a:p>
            <a:r>
              <a:rPr lang="ru-RU" dirty="0" smtClean="0"/>
              <a:t>Обмен веществ</a:t>
            </a:r>
          </a:p>
        </p:txBody>
      </p:sp>
      <p:pic>
        <p:nvPicPr>
          <p:cNvPr id="13316" name="Picture 6" descr="http://fs1.ucheba-legko.ru/images/2350e63f8a736ec2d7ace9da79782be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1412875"/>
            <a:ext cx="22860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nashol.com/images/stories/organoid_kletki.jpg"/>
          <p:cNvPicPr>
            <a:picLocks noChangeAspect="1" noChangeArrowheads="1"/>
          </p:cNvPicPr>
          <p:nvPr/>
        </p:nvPicPr>
        <p:blipFill>
          <a:blip r:embed="rId4" cstate="print"/>
          <a:srcRect l="19143" t="26431" r="25254" b="7608"/>
          <a:stretch>
            <a:fillRect/>
          </a:stretch>
        </p:blipFill>
        <p:spPr bwMode="auto">
          <a:xfrm>
            <a:off x="5580112" y="1124744"/>
            <a:ext cx="2555776" cy="3711811"/>
          </a:xfrm>
          <a:prstGeom prst="ellipse">
            <a:avLst/>
          </a:prstGeom>
          <a:noFill/>
        </p:spPr>
      </p:pic>
      <p:sp>
        <p:nvSpPr>
          <p:cNvPr id="13318" name="TextBox 7"/>
          <p:cNvSpPr txBox="1">
            <a:spLocks noChangeArrowheads="1"/>
          </p:cNvSpPr>
          <p:nvPr/>
        </p:nvSpPr>
        <p:spPr bwMode="auto">
          <a:xfrm>
            <a:off x="3635375" y="836613"/>
            <a:ext cx="22526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Нужные </a:t>
            </a:r>
          </a:p>
          <a:p>
            <a:r>
              <a:rPr lang="ru-RU" sz="3600"/>
              <a:t>вещества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716463" y="2276475"/>
            <a:ext cx="1008062" cy="76835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635375" y="2276475"/>
            <a:ext cx="1008063" cy="576263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1" name="TextBox 18"/>
          <p:cNvSpPr txBox="1">
            <a:spLocks noChangeArrowheads="1"/>
          </p:cNvSpPr>
          <p:nvPr/>
        </p:nvSpPr>
        <p:spPr bwMode="auto">
          <a:xfrm>
            <a:off x="3848100" y="4581525"/>
            <a:ext cx="2166938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/>
              <a:t>Ненужные</a:t>
            </a:r>
          </a:p>
          <a:p>
            <a:pPr algn="ctr"/>
            <a:r>
              <a:rPr lang="ru-RU" sz="3200"/>
              <a:t> вещества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3563938" y="3813175"/>
            <a:ext cx="1152525" cy="96043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4643438" y="3813175"/>
            <a:ext cx="1081087" cy="96043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Подготовиться к тест- контролю.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Повторить п.1-7.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Рост и развитие клетки</a:t>
            </a:r>
          </a:p>
        </p:txBody>
      </p:sp>
      <p:pic>
        <p:nvPicPr>
          <p:cNvPr id="6" name="Picture 2" descr="http://school.xvatit.com/images/6/6e/28.07-6.jpg"/>
          <p:cNvPicPr>
            <a:picLocks noChangeAspect="1" noChangeArrowheads="1"/>
          </p:cNvPicPr>
          <p:nvPr/>
        </p:nvPicPr>
        <p:blipFill>
          <a:blip r:embed="rId3" cstate="print"/>
          <a:srcRect l="26335" t="29076" r="62820" b="30943"/>
          <a:stretch>
            <a:fillRect/>
          </a:stretch>
        </p:blipFill>
        <p:spPr bwMode="auto">
          <a:xfrm>
            <a:off x="2411413" y="2373313"/>
            <a:ext cx="1081087" cy="226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school.xvatit.com/images/6/6e/28.07-6.jpg"/>
          <p:cNvPicPr>
            <a:picLocks noChangeAspect="1" noChangeArrowheads="1"/>
          </p:cNvPicPr>
          <p:nvPr/>
        </p:nvPicPr>
        <p:blipFill>
          <a:blip r:embed="rId3" cstate="print"/>
          <a:srcRect l="41827" t="21806" r="47330" b="27309"/>
          <a:stretch>
            <a:fillRect/>
          </a:stretch>
        </p:blipFill>
        <p:spPr bwMode="auto">
          <a:xfrm>
            <a:off x="4067175" y="1797050"/>
            <a:ext cx="108108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2" descr="http://school.xvatit.com/images/6/6e/28.07-6.jpg"/>
          <p:cNvPicPr>
            <a:picLocks noChangeAspect="1" noChangeArrowheads="1"/>
          </p:cNvPicPr>
          <p:nvPr/>
        </p:nvPicPr>
        <p:blipFill>
          <a:blip r:embed="rId3" cstate="print"/>
          <a:srcRect l="8510" t="31979" r="80646" b="35309"/>
          <a:stretch>
            <a:fillRect/>
          </a:stretch>
        </p:blipFill>
        <p:spPr bwMode="auto">
          <a:xfrm>
            <a:off x="755650" y="2565400"/>
            <a:ext cx="1008063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school.xvatit.com/images/6/6e/28.07-6.jpg"/>
          <p:cNvPicPr>
            <a:picLocks noChangeAspect="1" noChangeArrowheads="1"/>
          </p:cNvPicPr>
          <p:nvPr/>
        </p:nvPicPr>
        <p:blipFill>
          <a:blip r:embed="rId3" cstate="print"/>
          <a:srcRect l="58083" t="13808" r="31073" b="17136"/>
          <a:stretch>
            <a:fillRect/>
          </a:stretch>
        </p:blipFill>
        <p:spPr bwMode="auto">
          <a:xfrm>
            <a:off x="5867400" y="1220788"/>
            <a:ext cx="1081088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http://school.xvatit.com/images/6/6e/28.07-6.jpg"/>
          <p:cNvPicPr>
            <a:picLocks noChangeAspect="1" noChangeArrowheads="1"/>
          </p:cNvPicPr>
          <p:nvPr/>
        </p:nvPicPr>
        <p:blipFill>
          <a:blip r:embed="rId3" cstate="print"/>
          <a:srcRect l="75124" t="10172" r="14034" b="13503"/>
          <a:stretch>
            <a:fillRect/>
          </a:stretch>
        </p:blipFill>
        <p:spPr bwMode="auto">
          <a:xfrm>
            <a:off x="7596188" y="741363"/>
            <a:ext cx="115252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Соединительная линия уступом 11"/>
          <p:cNvCxnSpPr/>
          <p:nvPr/>
        </p:nvCxnSpPr>
        <p:spPr>
          <a:xfrm>
            <a:off x="1763713" y="3141663"/>
            <a:ext cx="647700" cy="766762"/>
          </a:xfrm>
          <a:prstGeom prst="bentConnector3">
            <a:avLst>
              <a:gd name="adj1" fmla="val 50000"/>
            </a:avLst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/>
          <p:nvPr/>
        </p:nvCxnSpPr>
        <p:spPr>
          <a:xfrm>
            <a:off x="3492500" y="3141663"/>
            <a:ext cx="647700" cy="766762"/>
          </a:xfrm>
          <a:prstGeom prst="bentConnector3">
            <a:avLst>
              <a:gd name="adj1" fmla="val 50000"/>
            </a:avLst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/>
          <p:nvPr/>
        </p:nvCxnSpPr>
        <p:spPr>
          <a:xfrm>
            <a:off x="5219700" y="3236913"/>
            <a:ext cx="647700" cy="768350"/>
          </a:xfrm>
          <a:prstGeom prst="bentConnector3">
            <a:avLst>
              <a:gd name="adj1" fmla="val 50000"/>
            </a:avLst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/>
          <p:nvPr/>
        </p:nvCxnSpPr>
        <p:spPr>
          <a:xfrm>
            <a:off x="6875463" y="3333750"/>
            <a:ext cx="649287" cy="766763"/>
          </a:xfrm>
          <a:prstGeom prst="bentConnector3">
            <a:avLst>
              <a:gd name="adj1" fmla="val 50000"/>
            </a:avLst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одержимое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0"/>
            <a:ext cx="8229600" cy="1143000"/>
          </a:xfrm>
        </p:spPr>
        <p:txBody>
          <a:bodyPr/>
          <a:lstStyle/>
          <a:p>
            <a:pPr eaLnBrk="1" hangingPunct="1"/>
            <a:r>
              <a:rPr lang="ru-RU" dirty="0" smtClean="0"/>
              <a:t>Этапы деления клетки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03240" y="1592263"/>
            <a:ext cx="1404937" cy="1008063"/>
            <a:chOff x="521" y="1820"/>
            <a:chExt cx="885" cy="635"/>
          </a:xfrm>
        </p:grpSpPr>
        <p:sp>
          <p:nvSpPr>
            <p:cNvPr id="13459" name="AutoShape 4"/>
            <p:cNvSpPr>
              <a:spLocks noChangeArrowheads="1"/>
            </p:cNvSpPr>
            <p:nvPr/>
          </p:nvSpPr>
          <p:spPr bwMode="auto">
            <a:xfrm>
              <a:off x="521" y="1820"/>
              <a:ext cx="885" cy="635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460" name="Oval 5" descr="Волны"/>
            <p:cNvSpPr>
              <a:spLocks noChangeArrowheads="1"/>
            </p:cNvSpPr>
            <p:nvPr/>
          </p:nvSpPr>
          <p:spPr bwMode="auto">
            <a:xfrm>
              <a:off x="748" y="1956"/>
              <a:ext cx="318" cy="318"/>
            </a:xfrm>
            <a:prstGeom prst="ellipse">
              <a:avLst/>
            </a:prstGeom>
            <a:pattFill prst="wave">
              <a:fgClr>
                <a:schemeClr val="tx2"/>
              </a:fgClr>
              <a:bgClr>
                <a:srgbClr val="9999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461" name="Oval 6"/>
            <p:cNvSpPr>
              <a:spLocks noChangeArrowheads="1"/>
            </p:cNvSpPr>
            <p:nvPr/>
          </p:nvSpPr>
          <p:spPr bwMode="auto">
            <a:xfrm>
              <a:off x="839" y="2115"/>
              <a:ext cx="113" cy="9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2808288" y="1233489"/>
            <a:ext cx="1871662" cy="151130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3287713" y="1536700"/>
            <a:ext cx="1009650" cy="949325"/>
          </a:xfrm>
          <a:prstGeom prst="ellipse">
            <a:avLst/>
          </a:prstGeom>
          <a:gradFill rotWithShape="1">
            <a:gsLst>
              <a:gs pos="0">
                <a:srgbClr val="C2E3E6"/>
              </a:gs>
              <a:gs pos="100000">
                <a:schemeClr val="accent2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3673475" y="1795462"/>
            <a:ext cx="336550" cy="258763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6" name="Freeform 10"/>
          <p:cNvSpPr>
            <a:spLocks/>
          </p:cNvSpPr>
          <p:nvPr/>
        </p:nvSpPr>
        <p:spPr bwMode="auto">
          <a:xfrm>
            <a:off x="3567113" y="1728790"/>
            <a:ext cx="119062" cy="319087"/>
          </a:xfrm>
          <a:custGeom>
            <a:avLst/>
            <a:gdLst>
              <a:gd name="T0" fmla="*/ 32 w 56"/>
              <a:gd name="T1" fmla="*/ 0 h 168"/>
              <a:gd name="T2" fmla="*/ 0 w 56"/>
              <a:gd name="T3" fmla="*/ 72 h 168"/>
              <a:gd name="T4" fmla="*/ 56 w 56"/>
              <a:gd name="T5" fmla="*/ 168 h 168"/>
              <a:gd name="T6" fmla="*/ 0 60000 65536"/>
              <a:gd name="T7" fmla="*/ 0 60000 65536"/>
              <a:gd name="T8" fmla="*/ 0 60000 65536"/>
              <a:gd name="T9" fmla="*/ 0 w 56"/>
              <a:gd name="T10" fmla="*/ 0 h 168"/>
              <a:gd name="T11" fmla="*/ 56 w 56"/>
              <a:gd name="T12" fmla="*/ 168 h 1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168">
                <a:moveTo>
                  <a:pt x="32" y="0"/>
                </a:moveTo>
                <a:cubicBezTo>
                  <a:pt x="13" y="57"/>
                  <a:pt x="25" y="34"/>
                  <a:pt x="0" y="72"/>
                </a:cubicBezTo>
                <a:cubicBezTo>
                  <a:pt x="12" y="142"/>
                  <a:pt x="13" y="125"/>
                  <a:pt x="56" y="168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7" name="Freeform 11"/>
          <p:cNvSpPr>
            <a:spLocks/>
          </p:cNvSpPr>
          <p:nvPr/>
        </p:nvSpPr>
        <p:spPr bwMode="auto">
          <a:xfrm rot="2279924">
            <a:off x="3929063" y="2009775"/>
            <a:ext cx="271462" cy="152400"/>
          </a:xfrm>
          <a:custGeom>
            <a:avLst/>
            <a:gdLst>
              <a:gd name="T0" fmla="*/ 0 w 128"/>
              <a:gd name="T1" fmla="*/ 48 h 80"/>
              <a:gd name="T2" fmla="*/ 104 w 128"/>
              <a:gd name="T3" fmla="*/ 0 h 80"/>
              <a:gd name="T4" fmla="*/ 112 w 128"/>
              <a:gd name="T5" fmla="*/ 32 h 80"/>
              <a:gd name="T6" fmla="*/ 128 w 128"/>
              <a:gd name="T7" fmla="*/ 80 h 80"/>
              <a:gd name="T8" fmla="*/ 0 60000 65536"/>
              <a:gd name="T9" fmla="*/ 0 60000 65536"/>
              <a:gd name="T10" fmla="*/ 0 60000 65536"/>
              <a:gd name="T11" fmla="*/ 0 60000 65536"/>
              <a:gd name="T12" fmla="*/ 0 w 128"/>
              <a:gd name="T13" fmla="*/ 0 h 80"/>
              <a:gd name="T14" fmla="*/ 128 w 128"/>
              <a:gd name="T15" fmla="*/ 80 h 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8" h="80">
                <a:moveTo>
                  <a:pt x="0" y="48"/>
                </a:moveTo>
                <a:cubicBezTo>
                  <a:pt x="39" y="38"/>
                  <a:pt x="66" y="13"/>
                  <a:pt x="104" y="0"/>
                </a:cubicBezTo>
                <a:cubicBezTo>
                  <a:pt x="107" y="11"/>
                  <a:pt x="109" y="21"/>
                  <a:pt x="112" y="32"/>
                </a:cubicBezTo>
                <a:cubicBezTo>
                  <a:pt x="117" y="48"/>
                  <a:pt x="128" y="80"/>
                  <a:pt x="128" y="8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8" name="Freeform 12"/>
          <p:cNvSpPr>
            <a:spLocks/>
          </p:cNvSpPr>
          <p:nvPr/>
        </p:nvSpPr>
        <p:spPr bwMode="auto">
          <a:xfrm>
            <a:off x="3556002" y="2047877"/>
            <a:ext cx="500063" cy="290513"/>
          </a:xfrm>
          <a:custGeom>
            <a:avLst/>
            <a:gdLst>
              <a:gd name="T0" fmla="*/ 12 w 236"/>
              <a:gd name="T1" fmla="*/ 0 h 152"/>
              <a:gd name="T2" fmla="*/ 84 w 236"/>
              <a:gd name="T3" fmla="*/ 152 h 152"/>
              <a:gd name="T4" fmla="*/ 236 w 236"/>
              <a:gd name="T5" fmla="*/ 144 h 152"/>
              <a:gd name="T6" fmla="*/ 0 60000 65536"/>
              <a:gd name="T7" fmla="*/ 0 60000 65536"/>
              <a:gd name="T8" fmla="*/ 0 60000 65536"/>
              <a:gd name="T9" fmla="*/ 0 w 236"/>
              <a:gd name="T10" fmla="*/ 0 h 152"/>
              <a:gd name="T11" fmla="*/ 236 w 236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6" h="152">
                <a:moveTo>
                  <a:pt x="12" y="0"/>
                </a:moveTo>
                <a:cubicBezTo>
                  <a:pt x="19" y="88"/>
                  <a:pt x="0" y="131"/>
                  <a:pt x="84" y="152"/>
                </a:cubicBezTo>
                <a:cubicBezTo>
                  <a:pt x="225" y="144"/>
                  <a:pt x="175" y="144"/>
                  <a:pt x="236" y="144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9" name="Freeform 13"/>
          <p:cNvSpPr>
            <a:spLocks/>
          </p:cNvSpPr>
          <p:nvPr/>
        </p:nvSpPr>
        <p:spPr bwMode="auto">
          <a:xfrm>
            <a:off x="3479802" y="1957388"/>
            <a:ext cx="644525" cy="273051"/>
          </a:xfrm>
          <a:custGeom>
            <a:avLst/>
            <a:gdLst>
              <a:gd name="T0" fmla="*/ 0 w 304"/>
              <a:gd name="T1" fmla="*/ 96 h 144"/>
              <a:gd name="T2" fmla="*/ 64 w 304"/>
              <a:gd name="T3" fmla="*/ 144 h 144"/>
              <a:gd name="T4" fmla="*/ 232 w 304"/>
              <a:gd name="T5" fmla="*/ 112 h 144"/>
              <a:gd name="T6" fmla="*/ 304 w 304"/>
              <a:gd name="T7" fmla="*/ 0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304"/>
              <a:gd name="T13" fmla="*/ 0 h 144"/>
              <a:gd name="T14" fmla="*/ 304 w 304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4" h="144">
                <a:moveTo>
                  <a:pt x="0" y="96"/>
                </a:moveTo>
                <a:cubicBezTo>
                  <a:pt x="19" y="125"/>
                  <a:pt x="36" y="125"/>
                  <a:pt x="64" y="144"/>
                </a:cubicBezTo>
                <a:cubicBezTo>
                  <a:pt x="228" y="133"/>
                  <a:pt x="141" y="142"/>
                  <a:pt x="232" y="112"/>
                </a:cubicBezTo>
                <a:cubicBezTo>
                  <a:pt x="267" y="77"/>
                  <a:pt x="283" y="42"/>
                  <a:pt x="304" y="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2303463" y="2024063"/>
            <a:ext cx="431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91" name="AutoShape 15"/>
          <p:cNvSpPr>
            <a:spLocks noChangeArrowheads="1"/>
          </p:cNvSpPr>
          <p:nvPr/>
        </p:nvSpPr>
        <p:spPr bwMode="auto">
          <a:xfrm>
            <a:off x="5616575" y="1089026"/>
            <a:ext cx="1296988" cy="1908175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976940" y="1557338"/>
            <a:ext cx="180975" cy="322263"/>
            <a:chOff x="3560" y="890"/>
            <a:chExt cx="114" cy="203"/>
          </a:xfrm>
        </p:grpSpPr>
        <p:sp>
          <p:nvSpPr>
            <p:cNvPr id="13456" name="Freeform 17"/>
            <p:cNvSpPr>
              <a:spLocks/>
            </p:cNvSpPr>
            <p:nvPr/>
          </p:nvSpPr>
          <p:spPr bwMode="auto">
            <a:xfrm>
              <a:off x="3583" y="890"/>
              <a:ext cx="87" cy="203"/>
            </a:xfrm>
            <a:custGeom>
              <a:avLst/>
              <a:gdLst>
                <a:gd name="T0" fmla="*/ 56 w 86"/>
                <a:gd name="T1" fmla="*/ 0 h 203"/>
                <a:gd name="T2" fmla="*/ 80 w 86"/>
                <a:gd name="T3" fmla="*/ 104 h 203"/>
                <a:gd name="T4" fmla="*/ 72 w 86"/>
                <a:gd name="T5" fmla="*/ 184 h 203"/>
                <a:gd name="T6" fmla="*/ 0 w 86"/>
                <a:gd name="T7" fmla="*/ 200 h 2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203"/>
                <a:gd name="T14" fmla="*/ 86 w 86"/>
                <a:gd name="T15" fmla="*/ 203 h 2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203">
                  <a:moveTo>
                    <a:pt x="56" y="0"/>
                  </a:moveTo>
                  <a:cubicBezTo>
                    <a:pt x="62" y="36"/>
                    <a:pt x="68" y="69"/>
                    <a:pt x="80" y="104"/>
                  </a:cubicBezTo>
                  <a:cubicBezTo>
                    <a:pt x="77" y="131"/>
                    <a:pt x="86" y="161"/>
                    <a:pt x="72" y="184"/>
                  </a:cubicBezTo>
                  <a:cubicBezTo>
                    <a:pt x="61" y="203"/>
                    <a:pt x="20" y="200"/>
                    <a:pt x="0" y="200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57" name="Freeform 18"/>
            <p:cNvSpPr>
              <a:spLocks/>
            </p:cNvSpPr>
            <p:nvPr/>
          </p:nvSpPr>
          <p:spPr bwMode="auto">
            <a:xfrm>
              <a:off x="3560" y="890"/>
              <a:ext cx="87" cy="182"/>
            </a:xfrm>
            <a:custGeom>
              <a:avLst/>
              <a:gdLst>
                <a:gd name="T0" fmla="*/ 56 w 86"/>
                <a:gd name="T1" fmla="*/ 0 h 203"/>
                <a:gd name="T2" fmla="*/ 80 w 86"/>
                <a:gd name="T3" fmla="*/ 104 h 203"/>
                <a:gd name="T4" fmla="*/ 72 w 86"/>
                <a:gd name="T5" fmla="*/ 184 h 203"/>
                <a:gd name="T6" fmla="*/ 0 w 86"/>
                <a:gd name="T7" fmla="*/ 200 h 2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203"/>
                <a:gd name="T14" fmla="*/ 86 w 86"/>
                <a:gd name="T15" fmla="*/ 203 h 2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203">
                  <a:moveTo>
                    <a:pt x="56" y="0"/>
                  </a:moveTo>
                  <a:cubicBezTo>
                    <a:pt x="62" y="36"/>
                    <a:pt x="68" y="69"/>
                    <a:pt x="80" y="104"/>
                  </a:cubicBezTo>
                  <a:cubicBezTo>
                    <a:pt x="77" y="131"/>
                    <a:pt x="86" y="161"/>
                    <a:pt x="72" y="184"/>
                  </a:cubicBezTo>
                  <a:cubicBezTo>
                    <a:pt x="61" y="203"/>
                    <a:pt x="20" y="200"/>
                    <a:pt x="0" y="20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58" name="Oval 19"/>
            <p:cNvSpPr>
              <a:spLocks noChangeArrowheads="1"/>
            </p:cNvSpPr>
            <p:nvPr/>
          </p:nvSpPr>
          <p:spPr bwMode="auto">
            <a:xfrm rot="4614010">
              <a:off x="3617" y="969"/>
              <a:ext cx="46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867400" y="2205039"/>
            <a:ext cx="234950" cy="303212"/>
            <a:chOff x="3788" y="1176"/>
            <a:chExt cx="148" cy="191"/>
          </a:xfrm>
        </p:grpSpPr>
        <p:sp>
          <p:nvSpPr>
            <p:cNvPr id="13453" name="Freeform 21"/>
            <p:cNvSpPr>
              <a:spLocks/>
            </p:cNvSpPr>
            <p:nvPr/>
          </p:nvSpPr>
          <p:spPr bwMode="auto">
            <a:xfrm>
              <a:off x="3791" y="1176"/>
              <a:ext cx="126" cy="160"/>
            </a:xfrm>
            <a:custGeom>
              <a:avLst/>
              <a:gdLst>
                <a:gd name="T0" fmla="*/ 6 w 126"/>
                <a:gd name="T1" fmla="*/ 160 h 160"/>
                <a:gd name="T2" fmla="*/ 46 w 126"/>
                <a:gd name="T3" fmla="*/ 0 h 160"/>
                <a:gd name="T4" fmla="*/ 126 w 126"/>
                <a:gd name="T5" fmla="*/ 32 h 160"/>
                <a:gd name="T6" fmla="*/ 0 60000 65536"/>
                <a:gd name="T7" fmla="*/ 0 60000 65536"/>
                <a:gd name="T8" fmla="*/ 0 60000 65536"/>
                <a:gd name="T9" fmla="*/ 0 w 126"/>
                <a:gd name="T10" fmla="*/ 0 h 160"/>
                <a:gd name="T11" fmla="*/ 126 w 126"/>
                <a:gd name="T12" fmla="*/ 160 h 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" h="160">
                  <a:moveTo>
                    <a:pt x="6" y="160"/>
                  </a:moveTo>
                  <a:cubicBezTo>
                    <a:pt x="25" y="102"/>
                    <a:pt x="0" y="46"/>
                    <a:pt x="46" y="0"/>
                  </a:cubicBezTo>
                  <a:cubicBezTo>
                    <a:pt x="84" y="6"/>
                    <a:pt x="100" y="6"/>
                    <a:pt x="126" y="32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54" name="Freeform 22"/>
            <p:cNvSpPr>
              <a:spLocks/>
            </p:cNvSpPr>
            <p:nvPr/>
          </p:nvSpPr>
          <p:spPr bwMode="auto">
            <a:xfrm>
              <a:off x="3810" y="1207"/>
              <a:ext cx="126" cy="160"/>
            </a:xfrm>
            <a:custGeom>
              <a:avLst/>
              <a:gdLst>
                <a:gd name="T0" fmla="*/ 6 w 126"/>
                <a:gd name="T1" fmla="*/ 160 h 160"/>
                <a:gd name="T2" fmla="*/ 46 w 126"/>
                <a:gd name="T3" fmla="*/ 0 h 160"/>
                <a:gd name="T4" fmla="*/ 126 w 126"/>
                <a:gd name="T5" fmla="*/ 32 h 160"/>
                <a:gd name="T6" fmla="*/ 0 60000 65536"/>
                <a:gd name="T7" fmla="*/ 0 60000 65536"/>
                <a:gd name="T8" fmla="*/ 0 60000 65536"/>
                <a:gd name="T9" fmla="*/ 0 w 126"/>
                <a:gd name="T10" fmla="*/ 0 h 160"/>
                <a:gd name="T11" fmla="*/ 126 w 126"/>
                <a:gd name="T12" fmla="*/ 160 h 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" h="160">
                  <a:moveTo>
                    <a:pt x="6" y="160"/>
                  </a:moveTo>
                  <a:cubicBezTo>
                    <a:pt x="25" y="102"/>
                    <a:pt x="0" y="46"/>
                    <a:pt x="46" y="0"/>
                  </a:cubicBezTo>
                  <a:cubicBezTo>
                    <a:pt x="84" y="6"/>
                    <a:pt x="100" y="6"/>
                    <a:pt x="126" y="32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55" name="Oval 23"/>
            <p:cNvSpPr>
              <a:spLocks noChangeArrowheads="1"/>
            </p:cNvSpPr>
            <p:nvPr/>
          </p:nvSpPr>
          <p:spPr bwMode="auto">
            <a:xfrm rot="8012523">
              <a:off x="3799" y="1173"/>
              <a:ext cx="45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6264275" y="2168525"/>
            <a:ext cx="301625" cy="406400"/>
            <a:chOff x="3992" y="1184"/>
            <a:chExt cx="190" cy="256"/>
          </a:xfrm>
        </p:grpSpPr>
        <p:sp>
          <p:nvSpPr>
            <p:cNvPr id="13450" name="Freeform 25"/>
            <p:cNvSpPr>
              <a:spLocks/>
            </p:cNvSpPr>
            <p:nvPr/>
          </p:nvSpPr>
          <p:spPr bwMode="auto">
            <a:xfrm>
              <a:off x="3992" y="1185"/>
              <a:ext cx="168" cy="233"/>
            </a:xfrm>
            <a:custGeom>
              <a:avLst/>
              <a:gdLst>
                <a:gd name="T0" fmla="*/ 32 w 168"/>
                <a:gd name="T1" fmla="*/ 233 h 233"/>
                <a:gd name="T2" fmla="*/ 0 w 168"/>
                <a:gd name="T3" fmla="*/ 89 h 233"/>
                <a:gd name="T4" fmla="*/ 48 w 168"/>
                <a:gd name="T5" fmla="*/ 1 h 233"/>
                <a:gd name="T6" fmla="*/ 112 w 168"/>
                <a:gd name="T7" fmla="*/ 9 h 233"/>
                <a:gd name="T8" fmla="*/ 120 w 168"/>
                <a:gd name="T9" fmla="*/ 33 h 233"/>
                <a:gd name="T10" fmla="*/ 136 w 168"/>
                <a:gd name="T11" fmla="*/ 57 h 233"/>
                <a:gd name="T12" fmla="*/ 168 w 168"/>
                <a:gd name="T13" fmla="*/ 209 h 2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8"/>
                <a:gd name="T22" fmla="*/ 0 h 233"/>
                <a:gd name="T23" fmla="*/ 168 w 168"/>
                <a:gd name="T24" fmla="*/ 233 h 2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8" h="233">
                  <a:moveTo>
                    <a:pt x="32" y="233"/>
                  </a:moveTo>
                  <a:cubicBezTo>
                    <a:pt x="22" y="185"/>
                    <a:pt x="10" y="137"/>
                    <a:pt x="0" y="89"/>
                  </a:cubicBezTo>
                  <a:cubicBezTo>
                    <a:pt x="7" y="41"/>
                    <a:pt x="2" y="16"/>
                    <a:pt x="48" y="1"/>
                  </a:cubicBezTo>
                  <a:cubicBezTo>
                    <a:pt x="69" y="4"/>
                    <a:pt x="92" y="0"/>
                    <a:pt x="112" y="9"/>
                  </a:cubicBezTo>
                  <a:cubicBezTo>
                    <a:pt x="120" y="12"/>
                    <a:pt x="116" y="25"/>
                    <a:pt x="120" y="33"/>
                  </a:cubicBezTo>
                  <a:cubicBezTo>
                    <a:pt x="124" y="42"/>
                    <a:pt x="132" y="48"/>
                    <a:pt x="136" y="57"/>
                  </a:cubicBezTo>
                  <a:cubicBezTo>
                    <a:pt x="157" y="99"/>
                    <a:pt x="168" y="162"/>
                    <a:pt x="168" y="209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51" name="Freeform 26"/>
            <p:cNvSpPr>
              <a:spLocks/>
            </p:cNvSpPr>
            <p:nvPr/>
          </p:nvSpPr>
          <p:spPr bwMode="auto">
            <a:xfrm>
              <a:off x="4014" y="1207"/>
              <a:ext cx="168" cy="233"/>
            </a:xfrm>
            <a:custGeom>
              <a:avLst/>
              <a:gdLst>
                <a:gd name="T0" fmla="*/ 32 w 168"/>
                <a:gd name="T1" fmla="*/ 233 h 233"/>
                <a:gd name="T2" fmla="*/ 0 w 168"/>
                <a:gd name="T3" fmla="*/ 89 h 233"/>
                <a:gd name="T4" fmla="*/ 48 w 168"/>
                <a:gd name="T5" fmla="*/ 1 h 233"/>
                <a:gd name="T6" fmla="*/ 112 w 168"/>
                <a:gd name="T7" fmla="*/ 9 h 233"/>
                <a:gd name="T8" fmla="*/ 120 w 168"/>
                <a:gd name="T9" fmla="*/ 33 h 233"/>
                <a:gd name="T10" fmla="*/ 136 w 168"/>
                <a:gd name="T11" fmla="*/ 57 h 233"/>
                <a:gd name="T12" fmla="*/ 168 w 168"/>
                <a:gd name="T13" fmla="*/ 209 h 2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8"/>
                <a:gd name="T22" fmla="*/ 0 h 233"/>
                <a:gd name="T23" fmla="*/ 168 w 168"/>
                <a:gd name="T24" fmla="*/ 233 h 2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8" h="233">
                  <a:moveTo>
                    <a:pt x="32" y="233"/>
                  </a:moveTo>
                  <a:cubicBezTo>
                    <a:pt x="22" y="185"/>
                    <a:pt x="10" y="137"/>
                    <a:pt x="0" y="89"/>
                  </a:cubicBezTo>
                  <a:cubicBezTo>
                    <a:pt x="7" y="41"/>
                    <a:pt x="2" y="16"/>
                    <a:pt x="48" y="1"/>
                  </a:cubicBezTo>
                  <a:cubicBezTo>
                    <a:pt x="69" y="4"/>
                    <a:pt x="92" y="0"/>
                    <a:pt x="112" y="9"/>
                  </a:cubicBezTo>
                  <a:cubicBezTo>
                    <a:pt x="120" y="12"/>
                    <a:pt x="116" y="25"/>
                    <a:pt x="120" y="33"/>
                  </a:cubicBezTo>
                  <a:cubicBezTo>
                    <a:pt x="124" y="42"/>
                    <a:pt x="132" y="48"/>
                    <a:pt x="136" y="57"/>
                  </a:cubicBezTo>
                  <a:cubicBezTo>
                    <a:pt x="157" y="99"/>
                    <a:pt x="168" y="162"/>
                    <a:pt x="168" y="209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52" name="Oval 27"/>
            <p:cNvSpPr>
              <a:spLocks noChangeArrowheads="1"/>
            </p:cNvSpPr>
            <p:nvPr/>
          </p:nvSpPr>
          <p:spPr bwMode="auto">
            <a:xfrm rot="7127204">
              <a:off x="4025" y="1173"/>
              <a:ext cx="45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6264277" y="1700213"/>
            <a:ext cx="180975" cy="355600"/>
            <a:chOff x="4196" y="1143"/>
            <a:chExt cx="114" cy="224"/>
          </a:xfrm>
        </p:grpSpPr>
        <p:sp>
          <p:nvSpPr>
            <p:cNvPr id="13447" name="Freeform 29"/>
            <p:cNvSpPr>
              <a:spLocks/>
            </p:cNvSpPr>
            <p:nvPr/>
          </p:nvSpPr>
          <p:spPr bwMode="auto">
            <a:xfrm>
              <a:off x="4203" y="1143"/>
              <a:ext cx="95" cy="224"/>
            </a:xfrm>
            <a:custGeom>
              <a:avLst/>
              <a:gdLst>
                <a:gd name="T0" fmla="*/ 95 w 95"/>
                <a:gd name="T1" fmla="*/ 0 h 224"/>
                <a:gd name="T2" fmla="*/ 23 w 95"/>
                <a:gd name="T3" fmla="*/ 56 h 224"/>
                <a:gd name="T4" fmla="*/ 47 w 95"/>
                <a:gd name="T5" fmla="*/ 176 h 224"/>
                <a:gd name="T6" fmla="*/ 63 w 95"/>
                <a:gd name="T7" fmla="*/ 200 h 224"/>
                <a:gd name="T8" fmla="*/ 79 w 95"/>
                <a:gd name="T9" fmla="*/ 224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224"/>
                <a:gd name="T17" fmla="*/ 95 w 95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224">
                  <a:moveTo>
                    <a:pt x="95" y="0"/>
                  </a:moveTo>
                  <a:cubicBezTo>
                    <a:pt x="38" y="38"/>
                    <a:pt x="61" y="18"/>
                    <a:pt x="23" y="56"/>
                  </a:cubicBezTo>
                  <a:cubicBezTo>
                    <a:pt x="0" y="126"/>
                    <a:pt x="2" y="108"/>
                    <a:pt x="47" y="176"/>
                  </a:cubicBezTo>
                  <a:cubicBezTo>
                    <a:pt x="52" y="184"/>
                    <a:pt x="58" y="192"/>
                    <a:pt x="63" y="200"/>
                  </a:cubicBezTo>
                  <a:cubicBezTo>
                    <a:pt x="68" y="208"/>
                    <a:pt x="79" y="224"/>
                    <a:pt x="79" y="224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48" name="Freeform 30"/>
            <p:cNvSpPr>
              <a:spLocks/>
            </p:cNvSpPr>
            <p:nvPr/>
          </p:nvSpPr>
          <p:spPr bwMode="auto">
            <a:xfrm>
              <a:off x="4219" y="1162"/>
              <a:ext cx="91" cy="181"/>
            </a:xfrm>
            <a:custGeom>
              <a:avLst/>
              <a:gdLst>
                <a:gd name="T0" fmla="*/ 95 w 95"/>
                <a:gd name="T1" fmla="*/ 0 h 224"/>
                <a:gd name="T2" fmla="*/ 23 w 95"/>
                <a:gd name="T3" fmla="*/ 56 h 224"/>
                <a:gd name="T4" fmla="*/ 47 w 95"/>
                <a:gd name="T5" fmla="*/ 176 h 224"/>
                <a:gd name="T6" fmla="*/ 63 w 95"/>
                <a:gd name="T7" fmla="*/ 200 h 224"/>
                <a:gd name="T8" fmla="*/ 79 w 95"/>
                <a:gd name="T9" fmla="*/ 224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224"/>
                <a:gd name="T17" fmla="*/ 95 w 95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224">
                  <a:moveTo>
                    <a:pt x="95" y="0"/>
                  </a:moveTo>
                  <a:cubicBezTo>
                    <a:pt x="38" y="38"/>
                    <a:pt x="61" y="18"/>
                    <a:pt x="23" y="56"/>
                  </a:cubicBezTo>
                  <a:cubicBezTo>
                    <a:pt x="0" y="126"/>
                    <a:pt x="2" y="108"/>
                    <a:pt x="47" y="176"/>
                  </a:cubicBezTo>
                  <a:cubicBezTo>
                    <a:pt x="52" y="184"/>
                    <a:pt x="58" y="192"/>
                    <a:pt x="63" y="200"/>
                  </a:cubicBezTo>
                  <a:cubicBezTo>
                    <a:pt x="68" y="208"/>
                    <a:pt x="79" y="224"/>
                    <a:pt x="79" y="224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49" name="Oval 31"/>
            <p:cNvSpPr>
              <a:spLocks noChangeArrowheads="1"/>
            </p:cNvSpPr>
            <p:nvPr/>
          </p:nvSpPr>
          <p:spPr bwMode="auto">
            <a:xfrm rot="7127204">
              <a:off x="4207" y="1174"/>
              <a:ext cx="45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608" name="Line 32"/>
          <p:cNvSpPr>
            <a:spLocks noChangeShapeType="1"/>
          </p:cNvSpPr>
          <p:nvPr/>
        </p:nvSpPr>
        <p:spPr bwMode="auto">
          <a:xfrm>
            <a:off x="4679952" y="1952625"/>
            <a:ext cx="7207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609" name="Oval 33"/>
          <p:cNvSpPr>
            <a:spLocks noChangeArrowheads="1"/>
          </p:cNvSpPr>
          <p:nvPr/>
        </p:nvSpPr>
        <p:spPr bwMode="auto">
          <a:xfrm>
            <a:off x="6192838" y="1125538"/>
            <a:ext cx="107950" cy="10795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</a:t>
            </a:r>
          </a:p>
        </p:txBody>
      </p:sp>
      <p:sp>
        <p:nvSpPr>
          <p:cNvPr id="24610" name="Oval 34"/>
          <p:cNvSpPr>
            <a:spLocks noChangeArrowheads="1"/>
          </p:cNvSpPr>
          <p:nvPr/>
        </p:nvSpPr>
        <p:spPr bwMode="auto">
          <a:xfrm>
            <a:off x="6192838" y="2816226"/>
            <a:ext cx="107950" cy="10795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5759452" y="1160465"/>
            <a:ext cx="936625" cy="1843087"/>
            <a:chOff x="2970" y="1389"/>
            <a:chExt cx="590" cy="1161"/>
          </a:xfrm>
        </p:grpSpPr>
        <p:sp>
          <p:nvSpPr>
            <p:cNvPr id="13443" name="Freeform 36"/>
            <p:cNvSpPr>
              <a:spLocks/>
            </p:cNvSpPr>
            <p:nvPr/>
          </p:nvSpPr>
          <p:spPr bwMode="auto">
            <a:xfrm>
              <a:off x="2970" y="1412"/>
              <a:ext cx="273" cy="1043"/>
            </a:xfrm>
            <a:custGeom>
              <a:avLst/>
              <a:gdLst>
                <a:gd name="T0" fmla="*/ 273 w 273"/>
                <a:gd name="T1" fmla="*/ 0 h 1043"/>
                <a:gd name="T2" fmla="*/ 0 w 273"/>
                <a:gd name="T3" fmla="*/ 453 h 1043"/>
                <a:gd name="T4" fmla="*/ 273 w 273"/>
                <a:gd name="T5" fmla="*/ 1043 h 1043"/>
                <a:gd name="T6" fmla="*/ 0 60000 65536"/>
                <a:gd name="T7" fmla="*/ 0 60000 65536"/>
                <a:gd name="T8" fmla="*/ 0 60000 65536"/>
                <a:gd name="T9" fmla="*/ 0 w 273"/>
                <a:gd name="T10" fmla="*/ 0 h 1043"/>
                <a:gd name="T11" fmla="*/ 273 w 273"/>
                <a:gd name="T12" fmla="*/ 1043 h 10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" h="1043">
                  <a:moveTo>
                    <a:pt x="273" y="0"/>
                  </a:moveTo>
                  <a:cubicBezTo>
                    <a:pt x="136" y="139"/>
                    <a:pt x="0" y="279"/>
                    <a:pt x="0" y="453"/>
                  </a:cubicBezTo>
                  <a:cubicBezTo>
                    <a:pt x="0" y="627"/>
                    <a:pt x="228" y="945"/>
                    <a:pt x="273" y="1043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44" name="Freeform 37"/>
            <p:cNvSpPr>
              <a:spLocks/>
            </p:cNvSpPr>
            <p:nvPr/>
          </p:nvSpPr>
          <p:spPr bwMode="auto">
            <a:xfrm>
              <a:off x="3152" y="1412"/>
              <a:ext cx="113" cy="1066"/>
            </a:xfrm>
            <a:custGeom>
              <a:avLst/>
              <a:gdLst>
                <a:gd name="T0" fmla="*/ 113 w 113"/>
                <a:gd name="T1" fmla="*/ 0 h 1066"/>
                <a:gd name="T2" fmla="*/ 0 w 113"/>
                <a:gd name="T3" fmla="*/ 431 h 1066"/>
                <a:gd name="T4" fmla="*/ 113 w 113"/>
                <a:gd name="T5" fmla="*/ 1066 h 1066"/>
                <a:gd name="T6" fmla="*/ 0 60000 65536"/>
                <a:gd name="T7" fmla="*/ 0 60000 65536"/>
                <a:gd name="T8" fmla="*/ 0 60000 65536"/>
                <a:gd name="T9" fmla="*/ 0 w 113"/>
                <a:gd name="T10" fmla="*/ 0 h 1066"/>
                <a:gd name="T11" fmla="*/ 113 w 113"/>
                <a:gd name="T12" fmla="*/ 1066 h 10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3" h="1066">
                  <a:moveTo>
                    <a:pt x="113" y="0"/>
                  </a:moveTo>
                  <a:cubicBezTo>
                    <a:pt x="56" y="126"/>
                    <a:pt x="0" y="253"/>
                    <a:pt x="0" y="431"/>
                  </a:cubicBezTo>
                  <a:cubicBezTo>
                    <a:pt x="0" y="609"/>
                    <a:pt x="94" y="960"/>
                    <a:pt x="113" y="1066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45" name="Freeform 38"/>
            <p:cNvSpPr>
              <a:spLocks/>
            </p:cNvSpPr>
            <p:nvPr/>
          </p:nvSpPr>
          <p:spPr bwMode="auto">
            <a:xfrm>
              <a:off x="3265" y="1412"/>
              <a:ext cx="118" cy="1066"/>
            </a:xfrm>
            <a:custGeom>
              <a:avLst/>
              <a:gdLst>
                <a:gd name="T0" fmla="*/ 23 w 118"/>
                <a:gd name="T1" fmla="*/ 0 h 1066"/>
                <a:gd name="T2" fmla="*/ 114 w 118"/>
                <a:gd name="T3" fmla="*/ 453 h 1066"/>
                <a:gd name="T4" fmla="*/ 0 w 118"/>
                <a:gd name="T5" fmla="*/ 1066 h 1066"/>
                <a:gd name="T6" fmla="*/ 0 60000 65536"/>
                <a:gd name="T7" fmla="*/ 0 60000 65536"/>
                <a:gd name="T8" fmla="*/ 0 60000 65536"/>
                <a:gd name="T9" fmla="*/ 0 w 118"/>
                <a:gd name="T10" fmla="*/ 0 h 1066"/>
                <a:gd name="T11" fmla="*/ 118 w 118"/>
                <a:gd name="T12" fmla="*/ 1066 h 10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8" h="1066">
                  <a:moveTo>
                    <a:pt x="23" y="0"/>
                  </a:moveTo>
                  <a:cubicBezTo>
                    <a:pt x="70" y="137"/>
                    <a:pt x="118" y="275"/>
                    <a:pt x="114" y="453"/>
                  </a:cubicBezTo>
                  <a:cubicBezTo>
                    <a:pt x="110" y="631"/>
                    <a:pt x="19" y="968"/>
                    <a:pt x="0" y="1066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46" name="Freeform 39"/>
            <p:cNvSpPr>
              <a:spLocks/>
            </p:cNvSpPr>
            <p:nvPr/>
          </p:nvSpPr>
          <p:spPr bwMode="auto">
            <a:xfrm>
              <a:off x="3239" y="1389"/>
              <a:ext cx="321" cy="1161"/>
            </a:xfrm>
            <a:custGeom>
              <a:avLst/>
              <a:gdLst>
                <a:gd name="T0" fmla="*/ 49 w 321"/>
                <a:gd name="T1" fmla="*/ 0 h 1161"/>
                <a:gd name="T2" fmla="*/ 321 w 321"/>
                <a:gd name="T3" fmla="*/ 476 h 1161"/>
                <a:gd name="T4" fmla="*/ 49 w 321"/>
                <a:gd name="T5" fmla="*/ 1066 h 1161"/>
                <a:gd name="T6" fmla="*/ 26 w 321"/>
                <a:gd name="T7" fmla="*/ 1043 h 11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1"/>
                <a:gd name="T13" fmla="*/ 0 h 1161"/>
                <a:gd name="T14" fmla="*/ 321 w 321"/>
                <a:gd name="T15" fmla="*/ 1161 h 11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1" h="1161">
                  <a:moveTo>
                    <a:pt x="49" y="0"/>
                  </a:moveTo>
                  <a:cubicBezTo>
                    <a:pt x="185" y="149"/>
                    <a:pt x="321" y="298"/>
                    <a:pt x="321" y="476"/>
                  </a:cubicBezTo>
                  <a:cubicBezTo>
                    <a:pt x="321" y="654"/>
                    <a:pt x="98" y="971"/>
                    <a:pt x="49" y="1066"/>
                  </a:cubicBezTo>
                  <a:cubicBezTo>
                    <a:pt x="0" y="1161"/>
                    <a:pt x="13" y="1102"/>
                    <a:pt x="26" y="1043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616" name="Oval 40"/>
          <p:cNvSpPr>
            <a:spLocks noChangeArrowheads="1"/>
          </p:cNvSpPr>
          <p:nvPr/>
        </p:nvSpPr>
        <p:spPr bwMode="auto">
          <a:xfrm>
            <a:off x="3743325" y="1268414"/>
            <a:ext cx="107950" cy="10795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</a:t>
            </a:r>
          </a:p>
        </p:txBody>
      </p:sp>
      <p:sp>
        <p:nvSpPr>
          <p:cNvPr id="24617" name="Oval 41"/>
          <p:cNvSpPr>
            <a:spLocks noChangeArrowheads="1"/>
          </p:cNvSpPr>
          <p:nvPr/>
        </p:nvSpPr>
        <p:spPr bwMode="auto">
          <a:xfrm>
            <a:off x="3743325" y="2565401"/>
            <a:ext cx="107950" cy="10795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</a:t>
            </a: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7524750" y="3536951"/>
            <a:ext cx="1403350" cy="2341563"/>
            <a:chOff x="2517" y="2183"/>
            <a:chExt cx="817" cy="1202"/>
          </a:xfrm>
        </p:grpSpPr>
        <p:sp>
          <p:nvSpPr>
            <p:cNvPr id="13430" name="AutoShape 43"/>
            <p:cNvSpPr>
              <a:spLocks noChangeArrowheads="1"/>
            </p:cNvSpPr>
            <p:nvPr/>
          </p:nvSpPr>
          <p:spPr bwMode="auto">
            <a:xfrm>
              <a:off x="2517" y="2183"/>
              <a:ext cx="817" cy="1202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431" name="Freeform 44"/>
            <p:cNvSpPr>
              <a:spLocks/>
            </p:cNvSpPr>
            <p:nvPr/>
          </p:nvSpPr>
          <p:spPr bwMode="auto">
            <a:xfrm>
              <a:off x="2562" y="2614"/>
              <a:ext cx="87" cy="203"/>
            </a:xfrm>
            <a:custGeom>
              <a:avLst/>
              <a:gdLst>
                <a:gd name="T0" fmla="*/ 56 w 86"/>
                <a:gd name="T1" fmla="*/ 0 h 203"/>
                <a:gd name="T2" fmla="*/ 80 w 86"/>
                <a:gd name="T3" fmla="*/ 104 h 203"/>
                <a:gd name="T4" fmla="*/ 72 w 86"/>
                <a:gd name="T5" fmla="*/ 184 h 203"/>
                <a:gd name="T6" fmla="*/ 0 w 86"/>
                <a:gd name="T7" fmla="*/ 200 h 2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203"/>
                <a:gd name="T14" fmla="*/ 86 w 86"/>
                <a:gd name="T15" fmla="*/ 203 h 2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203">
                  <a:moveTo>
                    <a:pt x="56" y="0"/>
                  </a:moveTo>
                  <a:cubicBezTo>
                    <a:pt x="62" y="36"/>
                    <a:pt x="68" y="69"/>
                    <a:pt x="80" y="104"/>
                  </a:cubicBezTo>
                  <a:cubicBezTo>
                    <a:pt x="77" y="131"/>
                    <a:pt x="86" y="161"/>
                    <a:pt x="72" y="184"/>
                  </a:cubicBezTo>
                  <a:cubicBezTo>
                    <a:pt x="61" y="203"/>
                    <a:pt x="20" y="200"/>
                    <a:pt x="0" y="200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2" name="Freeform 45"/>
            <p:cNvSpPr>
              <a:spLocks/>
            </p:cNvSpPr>
            <p:nvPr/>
          </p:nvSpPr>
          <p:spPr bwMode="auto">
            <a:xfrm>
              <a:off x="2770" y="2696"/>
              <a:ext cx="126" cy="160"/>
            </a:xfrm>
            <a:custGeom>
              <a:avLst/>
              <a:gdLst>
                <a:gd name="T0" fmla="*/ 6 w 126"/>
                <a:gd name="T1" fmla="*/ 160 h 160"/>
                <a:gd name="T2" fmla="*/ 46 w 126"/>
                <a:gd name="T3" fmla="*/ 0 h 160"/>
                <a:gd name="T4" fmla="*/ 126 w 126"/>
                <a:gd name="T5" fmla="*/ 32 h 160"/>
                <a:gd name="T6" fmla="*/ 0 60000 65536"/>
                <a:gd name="T7" fmla="*/ 0 60000 65536"/>
                <a:gd name="T8" fmla="*/ 0 60000 65536"/>
                <a:gd name="T9" fmla="*/ 0 w 126"/>
                <a:gd name="T10" fmla="*/ 0 h 160"/>
                <a:gd name="T11" fmla="*/ 126 w 126"/>
                <a:gd name="T12" fmla="*/ 160 h 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" h="160">
                  <a:moveTo>
                    <a:pt x="6" y="160"/>
                  </a:moveTo>
                  <a:cubicBezTo>
                    <a:pt x="25" y="102"/>
                    <a:pt x="0" y="46"/>
                    <a:pt x="46" y="0"/>
                  </a:cubicBezTo>
                  <a:cubicBezTo>
                    <a:pt x="84" y="6"/>
                    <a:pt x="100" y="6"/>
                    <a:pt x="126" y="32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3" name="Freeform 46"/>
            <p:cNvSpPr>
              <a:spLocks/>
            </p:cNvSpPr>
            <p:nvPr/>
          </p:nvSpPr>
          <p:spPr bwMode="auto">
            <a:xfrm>
              <a:off x="2971" y="2705"/>
              <a:ext cx="168" cy="233"/>
            </a:xfrm>
            <a:custGeom>
              <a:avLst/>
              <a:gdLst>
                <a:gd name="T0" fmla="*/ 32 w 168"/>
                <a:gd name="T1" fmla="*/ 233 h 233"/>
                <a:gd name="T2" fmla="*/ 0 w 168"/>
                <a:gd name="T3" fmla="*/ 89 h 233"/>
                <a:gd name="T4" fmla="*/ 48 w 168"/>
                <a:gd name="T5" fmla="*/ 1 h 233"/>
                <a:gd name="T6" fmla="*/ 112 w 168"/>
                <a:gd name="T7" fmla="*/ 9 h 233"/>
                <a:gd name="T8" fmla="*/ 120 w 168"/>
                <a:gd name="T9" fmla="*/ 33 h 233"/>
                <a:gd name="T10" fmla="*/ 136 w 168"/>
                <a:gd name="T11" fmla="*/ 57 h 233"/>
                <a:gd name="T12" fmla="*/ 168 w 168"/>
                <a:gd name="T13" fmla="*/ 209 h 2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8"/>
                <a:gd name="T22" fmla="*/ 0 h 233"/>
                <a:gd name="T23" fmla="*/ 168 w 168"/>
                <a:gd name="T24" fmla="*/ 233 h 2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8" h="233">
                  <a:moveTo>
                    <a:pt x="32" y="233"/>
                  </a:moveTo>
                  <a:cubicBezTo>
                    <a:pt x="22" y="185"/>
                    <a:pt x="10" y="137"/>
                    <a:pt x="0" y="89"/>
                  </a:cubicBezTo>
                  <a:cubicBezTo>
                    <a:pt x="7" y="41"/>
                    <a:pt x="2" y="16"/>
                    <a:pt x="48" y="1"/>
                  </a:cubicBezTo>
                  <a:cubicBezTo>
                    <a:pt x="69" y="4"/>
                    <a:pt x="92" y="0"/>
                    <a:pt x="112" y="9"/>
                  </a:cubicBezTo>
                  <a:cubicBezTo>
                    <a:pt x="120" y="12"/>
                    <a:pt x="116" y="25"/>
                    <a:pt x="120" y="33"/>
                  </a:cubicBezTo>
                  <a:cubicBezTo>
                    <a:pt x="124" y="42"/>
                    <a:pt x="132" y="48"/>
                    <a:pt x="136" y="57"/>
                  </a:cubicBezTo>
                  <a:cubicBezTo>
                    <a:pt x="157" y="99"/>
                    <a:pt x="168" y="162"/>
                    <a:pt x="168" y="209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4" name="Freeform 47"/>
            <p:cNvSpPr>
              <a:spLocks/>
            </p:cNvSpPr>
            <p:nvPr/>
          </p:nvSpPr>
          <p:spPr bwMode="auto">
            <a:xfrm>
              <a:off x="3182" y="2663"/>
              <a:ext cx="95" cy="224"/>
            </a:xfrm>
            <a:custGeom>
              <a:avLst/>
              <a:gdLst>
                <a:gd name="T0" fmla="*/ 95 w 95"/>
                <a:gd name="T1" fmla="*/ 0 h 224"/>
                <a:gd name="T2" fmla="*/ 23 w 95"/>
                <a:gd name="T3" fmla="*/ 56 h 224"/>
                <a:gd name="T4" fmla="*/ 47 w 95"/>
                <a:gd name="T5" fmla="*/ 176 h 224"/>
                <a:gd name="T6" fmla="*/ 63 w 95"/>
                <a:gd name="T7" fmla="*/ 200 h 224"/>
                <a:gd name="T8" fmla="*/ 79 w 95"/>
                <a:gd name="T9" fmla="*/ 224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224"/>
                <a:gd name="T17" fmla="*/ 95 w 95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224">
                  <a:moveTo>
                    <a:pt x="95" y="0"/>
                  </a:moveTo>
                  <a:cubicBezTo>
                    <a:pt x="38" y="38"/>
                    <a:pt x="61" y="18"/>
                    <a:pt x="23" y="56"/>
                  </a:cubicBezTo>
                  <a:cubicBezTo>
                    <a:pt x="0" y="126"/>
                    <a:pt x="2" y="108"/>
                    <a:pt x="47" y="176"/>
                  </a:cubicBezTo>
                  <a:cubicBezTo>
                    <a:pt x="52" y="184"/>
                    <a:pt x="58" y="192"/>
                    <a:pt x="63" y="200"/>
                  </a:cubicBezTo>
                  <a:cubicBezTo>
                    <a:pt x="68" y="208"/>
                    <a:pt x="79" y="224"/>
                    <a:pt x="79" y="224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5" name="Freeform 48"/>
            <p:cNvSpPr>
              <a:spLocks/>
            </p:cNvSpPr>
            <p:nvPr/>
          </p:nvSpPr>
          <p:spPr bwMode="auto">
            <a:xfrm>
              <a:off x="2539" y="2614"/>
              <a:ext cx="87" cy="182"/>
            </a:xfrm>
            <a:custGeom>
              <a:avLst/>
              <a:gdLst>
                <a:gd name="T0" fmla="*/ 56 w 86"/>
                <a:gd name="T1" fmla="*/ 0 h 203"/>
                <a:gd name="T2" fmla="*/ 80 w 86"/>
                <a:gd name="T3" fmla="*/ 104 h 203"/>
                <a:gd name="T4" fmla="*/ 72 w 86"/>
                <a:gd name="T5" fmla="*/ 184 h 203"/>
                <a:gd name="T6" fmla="*/ 0 w 86"/>
                <a:gd name="T7" fmla="*/ 200 h 2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203"/>
                <a:gd name="T14" fmla="*/ 86 w 86"/>
                <a:gd name="T15" fmla="*/ 203 h 2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203">
                  <a:moveTo>
                    <a:pt x="56" y="0"/>
                  </a:moveTo>
                  <a:cubicBezTo>
                    <a:pt x="62" y="36"/>
                    <a:pt x="68" y="69"/>
                    <a:pt x="80" y="104"/>
                  </a:cubicBezTo>
                  <a:cubicBezTo>
                    <a:pt x="77" y="131"/>
                    <a:pt x="86" y="161"/>
                    <a:pt x="72" y="184"/>
                  </a:cubicBezTo>
                  <a:cubicBezTo>
                    <a:pt x="61" y="203"/>
                    <a:pt x="20" y="200"/>
                    <a:pt x="0" y="20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6" name="Freeform 49"/>
            <p:cNvSpPr>
              <a:spLocks/>
            </p:cNvSpPr>
            <p:nvPr/>
          </p:nvSpPr>
          <p:spPr bwMode="auto">
            <a:xfrm>
              <a:off x="2789" y="2727"/>
              <a:ext cx="126" cy="160"/>
            </a:xfrm>
            <a:custGeom>
              <a:avLst/>
              <a:gdLst>
                <a:gd name="T0" fmla="*/ 6 w 126"/>
                <a:gd name="T1" fmla="*/ 160 h 160"/>
                <a:gd name="T2" fmla="*/ 46 w 126"/>
                <a:gd name="T3" fmla="*/ 0 h 160"/>
                <a:gd name="T4" fmla="*/ 126 w 126"/>
                <a:gd name="T5" fmla="*/ 32 h 160"/>
                <a:gd name="T6" fmla="*/ 0 60000 65536"/>
                <a:gd name="T7" fmla="*/ 0 60000 65536"/>
                <a:gd name="T8" fmla="*/ 0 60000 65536"/>
                <a:gd name="T9" fmla="*/ 0 w 126"/>
                <a:gd name="T10" fmla="*/ 0 h 160"/>
                <a:gd name="T11" fmla="*/ 126 w 126"/>
                <a:gd name="T12" fmla="*/ 160 h 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" h="160">
                  <a:moveTo>
                    <a:pt x="6" y="160"/>
                  </a:moveTo>
                  <a:cubicBezTo>
                    <a:pt x="25" y="102"/>
                    <a:pt x="0" y="46"/>
                    <a:pt x="46" y="0"/>
                  </a:cubicBezTo>
                  <a:cubicBezTo>
                    <a:pt x="84" y="6"/>
                    <a:pt x="100" y="6"/>
                    <a:pt x="126" y="32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7" name="Freeform 50"/>
            <p:cNvSpPr>
              <a:spLocks/>
            </p:cNvSpPr>
            <p:nvPr/>
          </p:nvSpPr>
          <p:spPr bwMode="auto">
            <a:xfrm>
              <a:off x="2993" y="2727"/>
              <a:ext cx="168" cy="233"/>
            </a:xfrm>
            <a:custGeom>
              <a:avLst/>
              <a:gdLst>
                <a:gd name="T0" fmla="*/ 32 w 168"/>
                <a:gd name="T1" fmla="*/ 233 h 233"/>
                <a:gd name="T2" fmla="*/ 0 w 168"/>
                <a:gd name="T3" fmla="*/ 89 h 233"/>
                <a:gd name="T4" fmla="*/ 48 w 168"/>
                <a:gd name="T5" fmla="*/ 1 h 233"/>
                <a:gd name="T6" fmla="*/ 112 w 168"/>
                <a:gd name="T7" fmla="*/ 9 h 233"/>
                <a:gd name="T8" fmla="*/ 120 w 168"/>
                <a:gd name="T9" fmla="*/ 33 h 233"/>
                <a:gd name="T10" fmla="*/ 136 w 168"/>
                <a:gd name="T11" fmla="*/ 57 h 233"/>
                <a:gd name="T12" fmla="*/ 168 w 168"/>
                <a:gd name="T13" fmla="*/ 209 h 2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8"/>
                <a:gd name="T22" fmla="*/ 0 h 233"/>
                <a:gd name="T23" fmla="*/ 168 w 168"/>
                <a:gd name="T24" fmla="*/ 233 h 2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8" h="233">
                  <a:moveTo>
                    <a:pt x="32" y="233"/>
                  </a:moveTo>
                  <a:cubicBezTo>
                    <a:pt x="22" y="185"/>
                    <a:pt x="10" y="137"/>
                    <a:pt x="0" y="89"/>
                  </a:cubicBezTo>
                  <a:cubicBezTo>
                    <a:pt x="7" y="41"/>
                    <a:pt x="2" y="16"/>
                    <a:pt x="48" y="1"/>
                  </a:cubicBezTo>
                  <a:cubicBezTo>
                    <a:pt x="69" y="4"/>
                    <a:pt x="92" y="0"/>
                    <a:pt x="112" y="9"/>
                  </a:cubicBezTo>
                  <a:cubicBezTo>
                    <a:pt x="120" y="12"/>
                    <a:pt x="116" y="25"/>
                    <a:pt x="120" y="33"/>
                  </a:cubicBezTo>
                  <a:cubicBezTo>
                    <a:pt x="124" y="42"/>
                    <a:pt x="132" y="48"/>
                    <a:pt x="136" y="57"/>
                  </a:cubicBezTo>
                  <a:cubicBezTo>
                    <a:pt x="157" y="99"/>
                    <a:pt x="168" y="162"/>
                    <a:pt x="168" y="209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8" name="Freeform 51"/>
            <p:cNvSpPr>
              <a:spLocks/>
            </p:cNvSpPr>
            <p:nvPr/>
          </p:nvSpPr>
          <p:spPr bwMode="auto">
            <a:xfrm>
              <a:off x="3198" y="2682"/>
              <a:ext cx="91" cy="181"/>
            </a:xfrm>
            <a:custGeom>
              <a:avLst/>
              <a:gdLst>
                <a:gd name="T0" fmla="*/ 95 w 95"/>
                <a:gd name="T1" fmla="*/ 0 h 224"/>
                <a:gd name="T2" fmla="*/ 23 w 95"/>
                <a:gd name="T3" fmla="*/ 56 h 224"/>
                <a:gd name="T4" fmla="*/ 47 w 95"/>
                <a:gd name="T5" fmla="*/ 176 h 224"/>
                <a:gd name="T6" fmla="*/ 63 w 95"/>
                <a:gd name="T7" fmla="*/ 200 h 224"/>
                <a:gd name="T8" fmla="*/ 79 w 95"/>
                <a:gd name="T9" fmla="*/ 224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224"/>
                <a:gd name="T17" fmla="*/ 95 w 95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224">
                  <a:moveTo>
                    <a:pt x="95" y="0"/>
                  </a:moveTo>
                  <a:cubicBezTo>
                    <a:pt x="38" y="38"/>
                    <a:pt x="61" y="18"/>
                    <a:pt x="23" y="56"/>
                  </a:cubicBezTo>
                  <a:cubicBezTo>
                    <a:pt x="0" y="126"/>
                    <a:pt x="2" y="108"/>
                    <a:pt x="47" y="176"/>
                  </a:cubicBezTo>
                  <a:cubicBezTo>
                    <a:pt x="52" y="184"/>
                    <a:pt x="58" y="192"/>
                    <a:pt x="63" y="200"/>
                  </a:cubicBezTo>
                  <a:cubicBezTo>
                    <a:pt x="68" y="208"/>
                    <a:pt x="79" y="224"/>
                    <a:pt x="79" y="224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39" name="Oval 52"/>
            <p:cNvSpPr>
              <a:spLocks noChangeArrowheads="1"/>
            </p:cNvSpPr>
            <p:nvPr/>
          </p:nvSpPr>
          <p:spPr bwMode="auto">
            <a:xfrm rot="4614010">
              <a:off x="2596" y="2693"/>
              <a:ext cx="46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440" name="Oval 53"/>
            <p:cNvSpPr>
              <a:spLocks noChangeArrowheads="1"/>
            </p:cNvSpPr>
            <p:nvPr/>
          </p:nvSpPr>
          <p:spPr bwMode="auto">
            <a:xfrm rot="8012523">
              <a:off x="2778" y="2693"/>
              <a:ext cx="45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441" name="Oval 54"/>
            <p:cNvSpPr>
              <a:spLocks noChangeArrowheads="1"/>
            </p:cNvSpPr>
            <p:nvPr/>
          </p:nvSpPr>
          <p:spPr bwMode="auto">
            <a:xfrm rot="7127204">
              <a:off x="3004" y="2693"/>
              <a:ext cx="45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442" name="Oval 55"/>
            <p:cNvSpPr>
              <a:spLocks noChangeArrowheads="1"/>
            </p:cNvSpPr>
            <p:nvPr/>
          </p:nvSpPr>
          <p:spPr bwMode="auto">
            <a:xfrm rot="7127204">
              <a:off x="3186" y="2694"/>
              <a:ext cx="45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632" name="AutoShape 56"/>
          <p:cNvSpPr>
            <a:spLocks noChangeArrowheads="1"/>
          </p:cNvSpPr>
          <p:nvPr/>
        </p:nvSpPr>
        <p:spPr bwMode="auto">
          <a:xfrm>
            <a:off x="7523165" y="1125539"/>
            <a:ext cx="1296987" cy="1908175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" name="Group 57"/>
          <p:cNvGrpSpPr>
            <a:grpSpLocks/>
          </p:cNvGrpSpPr>
          <p:nvPr/>
        </p:nvGrpSpPr>
        <p:grpSpPr bwMode="auto">
          <a:xfrm>
            <a:off x="7883527" y="1593851"/>
            <a:ext cx="180975" cy="322263"/>
            <a:chOff x="3560" y="890"/>
            <a:chExt cx="114" cy="203"/>
          </a:xfrm>
        </p:grpSpPr>
        <p:sp>
          <p:nvSpPr>
            <p:cNvPr id="13427" name="Freeform 58"/>
            <p:cNvSpPr>
              <a:spLocks/>
            </p:cNvSpPr>
            <p:nvPr/>
          </p:nvSpPr>
          <p:spPr bwMode="auto">
            <a:xfrm>
              <a:off x="3583" y="890"/>
              <a:ext cx="87" cy="203"/>
            </a:xfrm>
            <a:custGeom>
              <a:avLst/>
              <a:gdLst>
                <a:gd name="T0" fmla="*/ 56 w 86"/>
                <a:gd name="T1" fmla="*/ 0 h 203"/>
                <a:gd name="T2" fmla="*/ 80 w 86"/>
                <a:gd name="T3" fmla="*/ 104 h 203"/>
                <a:gd name="T4" fmla="*/ 72 w 86"/>
                <a:gd name="T5" fmla="*/ 184 h 203"/>
                <a:gd name="T6" fmla="*/ 0 w 86"/>
                <a:gd name="T7" fmla="*/ 200 h 2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203"/>
                <a:gd name="T14" fmla="*/ 86 w 86"/>
                <a:gd name="T15" fmla="*/ 203 h 2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203">
                  <a:moveTo>
                    <a:pt x="56" y="0"/>
                  </a:moveTo>
                  <a:cubicBezTo>
                    <a:pt x="62" y="36"/>
                    <a:pt x="68" y="69"/>
                    <a:pt x="80" y="104"/>
                  </a:cubicBezTo>
                  <a:cubicBezTo>
                    <a:pt x="77" y="131"/>
                    <a:pt x="86" y="161"/>
                    <a:pt x="72" y="184"/>
                  </a:cubicBezTo>
                  <a:cubicBezTo>
                    <a:pt x="61" y="203"/>
                    <a:pt x="20" y="200"/>
                    <a:pt x="0" y="200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8" name="Freeform 59"/>
            <p:cNvSpPr>
              <a:spLocks/>
            </p:cNvSpPr>
            <p:nvPr/>
          </p:nvSpPr>
          <p:spPr bwMode="auto">
            <a:xfrm>
              <a:off x="3560" y="890"/>
              <a:ext cx="87" cy="182"/>
            </a:xfrm>
            <a:custGeom>
              <a:avLst/>
              <a:gdLst>
                <a:gd name="T0" fmla="*/ 56 w 86"/>
                <a:gd name="T1" fmla="*/ 0 h 203"/>
                <a:gd name="T2" fmla="*/ 80 w 86"/>
                <a:gd name="T3" fmla="*/ 104 h 203"/>
                <a:gd name="T4" fmla="*/ 72 w 86"/>
                <a:gd name="T5" fmla="*/ 184 h 203"/>
                <a:gd name="T6" fmla="*/ 0 w 86"/>
                <a:gd name="T7" fmla="*/ 200 h 2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203"/>
                <a:gd name="T14" fmla="*/ 86 w 86"/>
                <a:gd name="T15" fmla="*/ 203 h 2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203">
                  <a:moveTo>
                    <a:pt x="56" y="0"/>
                  </a:moveTo>
                  <a:cubicBezTo>
                    <a:pt x="62" y="36"/>
                    <a:pt x="68" y="69"/>
                    <a:pt x="80" y="104"/>
                  </a:cubicBezTo>
                  <a:cubicBezTo>
                    <a:pt x="77" y="131"/>
                    <a:pt x="86" y="161"/>
                    <a:pt x="72" y="184"/>
                  </a:cubicBezTo>
                  <a:cubicBezTo>
                    <a:pt x="61" y="203"/>
                    <a:pt x="20" y="200"/>
                    <a:pt x="0" y="20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9" name="Oval 60"/>
            <p:cNvSpPr>
              <a:spLocks noChangeArrowheads="1"/>
            </p:cNvSpPr>
            <p:nvPr/>
          </p:nvSpPr>
          <p:spPr bwMode="auto">
            <a:xfrm rot="4614010">
              <a:off x="3617" y="969"/>
              <a:ext cx="46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61"/>
          <p:cNvGrpSpPr>
            <a:grpSpLocks/>
          </p:cNvGrpSpPr>
          <p:nvPr/>
        </p:nvGrpSpPr>
        <p:grpSpPr bwMode="auto">
          <a:xfrm>
            <a:off x="7775577" y="2205039"/>
            <a:ext cx="233363" cy="339725"/>
            <a:chOff x="3788" y="1176"/>
            <a:chExt cx="148" cy="191"/>
          </a:xfrm>
        </p:grpSpPr>
        <p:sp>
          <p:nvSpPr>
            <p:cNvPr id="13424" name="Freeform 62"/>
            <p:cNvSpPr>
              <a:spLocks/>
            </p:cNvSpPr>
            <p:nvPr/>
          </p:nvSpPr>
          <p:spPr bwMode="auto">
            <a:xfrm>
              <a:off x="3791" y="1176"/>
              <a:ext cx="126" cy="160"/>
            </a:xfrm>
            <a:custGeom>
              <a:avLst/>
              <a:gdLst>
                <a:gd name="T0" fmla="*/ 6 w 126"/>
                <a:gd name="T1" fmla="*/ 160 h 160"/>
                <a:gd name="T2" fmla="*/ 46 w 126"/>
                <a:gd name="T3" fmla="*/ 0 h 160"/>
                <a:gd name="T4" fmla="*/ 126 w 126"/>
                <a:gd name="T5" fmla="*/ 32 h 160"/>
                <a:gd name="T6" fmla="*/ 0 60000 65536"/>
                <a:gd name="T7" fmla="*/ 0 60000 65536"/>
                <a:gd name="T8" fmla="*/ 0 60000 65536"/>
                <a:gd name="T9" fmla="*/ 0 w 126"/>
                <a:gd name="T10" fmla="*/ 0 h 160"/>
                <a:gd name="T11" fmla="*/ 126 w 126"/>
                <a:gd name="T12" fmla="*/ 160 h 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" h="160">
                  <a:moveTo>
                    <a:pt x="6" y="160"/>
                  </a:moveTo>
                  <a:cubicBezTo>
                    <a:pt x="25" y="102"/>
                    <a:pt x="0" y="46"/>
                    <a:pt x="46" y="0"/>
                  </a:cubicBezTo>
                  <a:cubicBezTo>
                    <a:pt x="84" y="6"/>
                    <a:pt x="100" y="6"/>
                    <a:pt x="126" y="32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5" name="Freeform 63"/>
            <p:cNvSpPr>
              <a:spLocks/>
            </p:cNvSpPr>
            <p:nvPr/>
          </p:nvSpPr>
          <p:spPr bwMode="auto">
            <a:xfrm>
              <a:off x="3810" y="1207"/>
              <a:ext cx="126" cy="160"/>
            </a:xfrm>
            <a:custGeom>
              <a:avLst/>
              <a:gdLst>
                <a:gd name="T0" fmla="*/ 6 w 126"/>
                <a:gd name="T1" fmla="*/ 160 h 160"/>
                <a:gd name="T2" fmla="*/ 46 w 126"/>
                <a:gd name="T3" fmla="*/ 0 h 160"/>
                <a:gd name="T4" fmla="*/ 126 w 126"/>
                <a:gd name="T5" fmla="*/ 32 h 160"/>
                <a:gd name="T6" fmla="*/ 0 60000 65536"/>
                <a:gd name="T7" fmla="*/ 0 60000 65536"/>
                <a:gd name="T8" fmla="*/ 0 60000 65536"/>
                <a:gd name="T9" fmla="*/ 0 w 126"/>
                <a:gd name="T10" fmla="*/ 0 h 160"/>
                <a:gd name="T11" fmla="*/ 126 w 126"/>
                <a:gd name="T12" fmla="*/ 160 h 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" h="160">
                  <a:moveTo>
                    <a:pt x="6" y="160"/>
                  </a:moveTo>
                  <a:cubicBezTo>
                    <a:pt x="25" y="102"/>
                    <a:pt x="0" y="46"/>
                    <a:pt x="46" y="0"/>
                  </a:cubicBezTo>
                  <a:cubicBezTo>
                    <a:pt x="84" y="6"/>
                    <a:pt x="100" y="6"/>
                    <a:pt x="126" y="32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6" name="Oval 64"/>
            <p:cNvSpPr>
              <a:spLocks noChangeArrowheads="1"/>
            </p:cNvSpPr>
            <p:nvPr/>
          </p:nvSpPr>
          <p:spPr bwMode="auto">
            <a:xfrm rot="8012523">
              <a:off x="3799" y="1173"/>
              <a:ext cx="45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65"/>
          <p:cNvGrpSpPr>
            <a:grpSpLocks/>
          </p:cNvGrpSpPr>
          <p:nvPr/>
        </p:nvGrpSpPr>
        <p:grpSpPr bwMode="auto">
          <a:xfrm>
            <a:off x="8170865" y="2205039"/>
            <a:ext cx="301625" cy="406400"/>
            <a:chOff x="3992" y="1184"/>
            <a:chExt cx="190" cy="256"/>
          </a:xfrm>
        </p:grpSpPr>
        <p:sp>
          <p:nvSpPr>
            <p:cNvPr id="13421" name="Freeform 66"/>
            <p:cNvSpPr>
              <a:spLocks/>
            </p:cNvSpPr>
            <p:nvPr/>
          </p:nvSpPr>
          <p:spPr bwMode="auto">
            <a:xfrm>
              <a:off x="3992" y="1185"/>
              <a:ext cx="168" cy="233"/>
            </a:xfrm>
            <a:custGeom>
              <a:avLst/>
              <a:gdLst>
                <a:gd name="T0" fmla="*/ 32 w 168"/>
                <a:gd name="T1" fmla="*/ 233 h 233"/>
                <a:gd name="T2" fmla="*/ 0 w 168"/>
                <a:gd name="T3" fmla="*/ 89 h 233"/>
                <a:gd name="T4" fmla="*/ 48 w 168"/>
                <a:gd name="T5" fmla="*/ 1 h 233"/>
                <a:gd name="T6" fmla="*/ 112 w 168"/>
                <a:gd name="T7" fmla="*/ 9 h 233"/>
                <a:gd name="T8" fmla="*/ 120 w 168"/>
                <a:gd name="T9" fmla="*/ 33 h 233"/>
                <a:gd name="T10" fmla="*/ 136 w 168"/>
                <a:gd name="T11" fmla="*/ 57 h 233"/>
                <a:gd name="T12" fmla="*/ 168 w 168"/>
                <a:gd name="T13" fmla="*/ 209 h 2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8"/>
                <a:gd name="T22" fmla="*/ 0 h 233"/>
                <a:gd name="T23" fmla="*/ 168 w 168"/>
                <a:gd name="T24" fmla="*/ 233 h 2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8" h="233">
                  <a:moveTo>
                    <a:pt x="32" y="233"/>
                  </a:moveTo>
                  <a:cubicBezTo>
                    <a:pt x="22" y="185"/>
                    <a:pt x="10" y="137"/>
                    <a:pt x="0" y="89"/>
                  </a:cubicBezTo>
                  <a:cubicBezTo>
                    <a:pt x="7" y="41"/>
                    <a:pt x="2" y="16"/>
                    <a:pt x="48" y="1"/>
                  </a:cubicBezTo>
                  <a:cubicBezTo>
                    <a:pt x="69" y="4"/>
                    <a:pt x="92" y="0"/>
                    <a:pt x="112" y="9"/>
                  </a:cubicBezTo>
                  <a:cubicBezTo>
                    <a:pt x="120" y="12"/>
                    <a:pt x="116" y="25"/>
                    <a:pt x="120" y="33"/>
                  </a:cubicBezTo>
                  <a:cubicBezTo>
                    <a:pt x="124" y="42"/>
                    <a:pt x="132" y="48"/>
                    <a:pt x="136" y="57"/>
                  </a:cubicBezTo>
                  <a:cubicBezTo>
                    <a:pt x="157" y="99"/>
                    <a:pt x="168" y="162"/>
                    <a:pt x="168" y="209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2" name="Freeform 67"/>
            <p:cNvSpPr>
              <a:spLocks/>
            </p:cNvSpPr>
            <p:nvPr/>
          </p:nvSpPr>
          <p:spPr bwMode="auto">
            <a:xfrm>
              <a:off x="4014" y="1207"/>
              <a:ext cx="168" cy="233"/>
            </a:xfrm>
            <a:custGeom>
              <a:avLst/>
              <a:gdLst>
                <a:gd name="T0" fmla="*/ 32 w 168"/>
                <a:gd name="T1" fmla="*/ 233 h 233"/>
                <a:gd name="T2" fmla="*/ 0 w 168"/>
                <a:gd name="T3" fmla="*/ 89 h 233"/>
                <a:gd name="T4" fmla="*/ 48 w 168"/>
                <a:gd name="T5" fmla="*/ 1 h 233"/>
                <a:gd name="T6" fmla="*/ 112 w 168"/>
                <a:gd name="T7" fmla="*/ 9 h 233"/>
                <a:gd name="T8" fmla="*/ 120 w 168"/>
                <a:gd name="T9" fmla="*/ 33 h 233"/>
                <a:gd name="T10" fmla="*/ 136 w 168"/>
                <a:gd name="T11" fmla="*/ 57 h 233"/>
                <a:gd name="T12" fmla="*/ 168 w 168"/>
                <a:gd name="T13" fmla="*/ 209 h 2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8"/>
                <a:gd name="T22" fmla="*/ 0 h 233"/>
                <a:gd name="T23" fmla="*/ 168 w 168"/>
                <a:gd name="T24" fmla="*/ 233 h 2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8" h="233">
                  <a:moveTo>
                    <a:pt x="32" y="233"/>
                  </a:moveTo>
                  <a:cubicBezTo>
                    <a:pt x="22" y="185"/>
                    <a:pt x="10" y="137"/>
                    <a:pt x="0" y="89"/>
                  </a:cubicBezTo>
                  <a:cubicBezTo>
                    <a:pt x="7" y="41"/>
                    <a:pt x="2" y="16"/>
                    <a:pt x="48" y="1"/>
                  </a:cubicBezTo>
                  <a:cubicBezTo>
                    <a:pt x="69" y="4"/>
                    <a:pt x="92" y="0"/>
                    <a:pt x="112" y="9"/>
                  </a:cubicBezTo>
                  <a:cubicBezTo>
                    <a:pt x="120" y="12"/>
                    <a:pt x="116" y="25"/>
                    <a:pt x="120" y="33"/>
                  </a:cubicBezTo>
                  <a:cubicBezTo>
                    <a:pt x="124" y="42"/>
                    <a:pt x="132" y="48"/>
                    <a:pt x="136" y="57"/>
                  </a:cubicBezTo>
                  <a:cubicBezTo>
                    <a:pt x="157" y="99"/>
                    <a:pt x="168" y="162"/>
                    <a:pt x="168" y="209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3" name="Oval 68"/>
            <p:cNvSpPr>
              <a:spLocks noChangeArrowheads="1"/>
            </p:cNvSpPr>
            <p:nvPr/>
          </p:nvSpPr>
          <p:spPr bwMode="auto">
            <a:xfrm rot="7127204">
              <a:off x="4025" y="1173"/>
              <a:ext cx="45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" name="Group 69"/>
          <p:cNvGrpSpPr>
            <a:grpSpLocks/>
          </p:cNvGrpSpPr>
          <p:nvPr/>
        </p:nvGrpSpPr>
        <p:grpSpPr bwMode="auto">
          <a:xfrm>
            <a:off x="8170863" y="1736725"/>
            <a:ext cx="180975" cy="355600"/>
            <a:chOff x="4196" y="1143"/>
            <a:chExt cx="114" cy="224"/>
          </a:xfrm>
        </p:grpSpPr>
        <p:sp>
          <p:nvSpPr>
            <p:cNvPr id="13418" name="Freeform 70"/>
            <p:cNvSpPr>
              <a:spLocks/>
            </p:cNvSpPr>
            <p:nvPr/>
          </p:nvSpPr>
          <p:spPr bwMode="auto">
            <a:xfrm>
              <a:off x="4203" y="1143"/>
              <a:ext cx="95" cy="224"/>
            </a:xfrm>
            <a:custGeom>
              <a:avLst/>
              <a:gdLst>
                <a:gd name="T0" fmla="*/ 95 w 95"/>
                <a:gd name="T1" fmla="*/ 0 h 224"/>
                <a:gd name="T2" fmla="*/ 23 w 95"/>
                <a:gd name="T3" fmla="*/ 56 h 224"/>
                <a:gd name="T4" fmla="*/ 47 w 95"/>
                <a:gd name="T5" fmla="*/ 176 h 224"/>
                <a:gd name="T6" fmla="*/ 63 w 95"/>
                <a:gd name="T7" fmla="*/ 200 h 224"/>
                <a:gd name="T8" fmla="*/ 79 w 95"/>
                <a:gd name="T9" fmla="*/ 224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224"/>
                <a:gd name="T17" fmla="*/ 95 w 95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224">
                  <a:moveTo>
                    <a:pt x="95" y="0"/>
                  </a:moveTo>
                  <a:cubicBezTo>
                    <a:pt x="38" y="38"/>
                    <a:pt x="61" y="18"/>
                    <a:pt x="23" y="56"/>
                  </a:cubicBezTo>
                  <a:cubicBezTo>
                    <a:pt x="0" y="126"/>
                    <a:pt x="2" y="108"/>
                    <a:pt x="47" y="176"/>
                  </a:cubicBezTo>
                  <a:cubicBezTo>
                    <a:pt x="52" y="184"/>
                    <a:pt x="58" y="192"/>
                    <a:pt x="63" y="200"/>
                  </a:cubicBezTo>
                  <a:cubicBezTo>
                    <a:pt x="68" y="208"/>
                    <a:pt x="79" y="224"/>
                    <a:pt x="79" y="224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9" name="Freeform 71"/>
            <p:cNvSpPr>
              <a:spLocks/>
            </p:cNvSpPr>
            <p:nvPr/>
          </p:nvSpPr>
          <p:spPr bwMode="auto">
            <a:xfrm>
              <a:off x="4219" y="1162"/>
              <a:ext cx="91" cy="181"/>
            </a:xfrm>
            <a:custGeom>
              <a:avLst/>
              <a:gdLst>
                <a:gd name="T0" fmla="*/ 95 w 95"/>
                <a:gd name="T1" fmla="*/ 0 h 224"/>
                <a:gd name="T2" fmla="*/ 23 w 95"/>
                <a:gd name="T3" fmla="*/ 56 h 224"/>
                <a:gd name="T4" fmla="*/ 47 w 95"/>
                <a:gd name="T5" fmla="*/ 176 h 224"/>
                <a:gd name="T6" fmla="*/ 63 w 95"/>
                <a:gd name="T7" fmla="*/ 200 h 224"/>
                <a:gd name="T8" fmla="*/ 79 w 95"/>
                <a:gd name="T9" fmla="*/ 224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224"/>
                <a:gd name="T17" fmla="*/ 95 w 95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224">
                  <a:moveTo>
                    <a:pt x="95" y="0"/>
                  </a:moveTo>
                  <a:cubicBezTo>
                    <a:pt x="38" y="38"/>
                    <a:pt x="61" y="18"/>
                    <a:pt x="23" y="56"/>
                  </a:cubicBezTo>
                  <a:cubicBezTo>
                    <a:pt x="0" y="126"/>
                    <a:pt x="2" y="108"/>
                    <a:pt x="47" y="176"/>
                  </a:cubicBezTo>
                  <a:cubicBezTo>
                    <a:pt x="52" y="184"/>
                    <a:pt x="58" y="192"/>
                    <a:pt x="63" y="200"/>
                  </a:cubicBezTo>
                  <a:cubicBezTo>
                    <a:pt x="68" y="208"/>
                    <a:pt x="79" y="224"/>
                    <a:pt x="79" y="224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20" name="Oval 72"/>
            <p:cNvSpPr>
              <a:spLocks noChangeArrowheads="1"/>
            </p:cNvSpPr>
            <p:nvPr/>
          </p:nvSpPr>
          <p:spPr bwMode="auto">
            <a:xfrm rot="7127204">
              <a:off x="4207" y="1174"/>
              <a:ext cx="45" cy="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649" name="Oval 73"/>
          <p:cNvSpPr>
            <a:spLocks noChangeArrowheads="1"/>
          </p:cNvSpPr>
          <p:nvPr/>
        </p:nvSpPr>
        <p:spPr bwMode="auto">
          <a:xfrm>
            <a:off x="8099425" y="1162050"/>
            <a:ext cx="107950" cy="10795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</a:t>
            </a:r>
          </a:p>
        </p:txBody>
      </p:sp>
      <p:sp>
        <p:nvSpPr>
          <p:cNvPr id="24650" name="Oval 74"/>
          <p:cNvSpPr>
            <a:spLocks noChangeArrowheads="1"/>
          </p:cNvSpPr>
          <p:nvPr/>
        </p:nvSpPr>
        <p:spPr bwMode="auto">
          <a:xfrm>
            <a:off x="8099425" y="2852738"/>
            <a:ext cx="107950" cy="10795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" name="Group 75"/>
          <p:cNvGrpSpPr>
            <a:grpSpLocks/>
          </p:cNvGrpSpPr>
          <p:nvPr/>
        </p:nvGrpSpPr>
        <p:grpSpPr bwMode="auto">
          <a:xfrm>
            <a:off x="7666040" y="1196975"/>
            <a:ext cx="936625" cy="1843088"/>
            <a:chOff x="2970" y="1389"/>
            <a:chExt cx="590" cy="1161"/>
          </a:xfrm>
        </p:grpSpPr>
        <p:sp>
          <p:nvSpPr>
            <p:cNvPr id="13414" name="Freeform 76"/>
            <p:cNvSpPr>
              <a:spLocks/>
            </p:cNvSpPr>
            <p:nvPr/>
          </p:nvSpPr>
          <p:spPr bwMode="auto">
            <a:xfrm>
              <a:off x="2970" y="1412"/>
              <a:ext cx="273" cy="1043"/>
            </a:xfrm>
            <a:custGeom>
              <a:avLst/>
              <a:gdLst>
                <a:gd name="T0" fmla="*/ 273 w 273"/>
                <a:gd name="T1" fmla="*/ 0 h 1043"/>
                <a:gd name="T2" fmla="*/ 0 w 273"/>
                <a:gd name="T3" fmla="*/ 453 h 1043"/>
                <a:gd name="T4" fmla="*/ 273 w 273"/>
                <a:gd name="T5" fmla="*/ 1043 h 1043"/>
                <a:gd name="T6" fmla="*/ 0 60000 65536"/>
                <a:gd name="T7" fmla="*/ 0 60000 65536"/>
                <a:gd name="T8" fmla="*/ 0 60000 65536"/>
                <a:gd name="T9" fmla="*/ 0 w 273"/>
                <a:gd name="T10" fmla="*/ 0 h 1043"/>
                <a:gd name="T11" fmla="*/ 273 w 273"/>
                <a:gd name="T12" fmla="*/ 1043 h 10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" h="1043">
                  <a:moveTo>
                    <a:pt x="273" y="0"/>
                  </a:moveTo>
                  <a:cubicBezTo>
                    <a:pt x="136" y="139"/>
                    <a:pt x="0" y="279"/>
                    <a:pt x="0" y="453"/>
                  </a:cubicBezTo>
                  <a:cubicBezTo>
                    <a:pt x="0" y="627"/>
                    <a:pt x="228" y="945"/>
                    <a:pt x="273" y="1043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5" name="Freeform 77"/>
            <p:cNvSpPr>
              <a:spLocks/>
            </p:cNvSpPr>
            <p:nvPr/>
          </p:nvSpPr>
          <p:spPr bwMode="auto">
            <a:xfrm>
              <a:off x="3152" y="1412"/>
              <a:ext cx="113" cy="1066"/>
            </a:xfrm>
            <a:custGeom>
              <a:avLst/>
              <a:gdLst>
                <a:gd name="T0" fmla="*/ 113 w 113"/>
                <a:gd name="T1" fmla="*/ 0 h 1066"/>
                <a:gd name="T2" fmla="*/ 0 w 113"/>
                <a:gd name="T3" fmla="*/ 431 h 1066"/>
                <a:gd name="T4" fmla="*/ 113 w 113"/>
                <a:gd name="T5" fmla="*/ 1066 h 1066"/>
                <a:gd name="T6" fmla="*/ 0 60000 65536"/>
                <a:gd name="T7" fmla="*/ 0 60000 65536"/>
                <a:gd name="T8" fmla="*/ 0 60000 65536"/>
                <a:gd name="T9" fmla="*/ 0 w 113"/>
                <a:gd name="T10" fmla="*/ 0 h 1066"/>
                <a:gd name="T11" fmla="*/ 113 w 113"/>
                <a:gd name="T12" fmla="*/ 1066 h 10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3" h="1066">
                  <a:moveTo>
                    <a:pt x="113" y="0"/>
                  </a:moveTo>
                  <a:cubicBezTo>
                    <a:pt x="56" y="126"/>
                    <a:pt x="0" y="253"/>
                    <a:pt x="0" y="431"/>
                  </a:cubicBezTo>
                  <a:cubicBezTo>
                    <a:pt x="0" y="609"/>
                    <a:pt x="94" y="960"/>
                    <a:pt x="113" y="1066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6" name="Freeform 78"/>
            <p:cNvSpPr>
              <a:spLocks/>
            </p:cNvSpPr>
            <p:nvPr/>
          </p:nvSpPr>
          <p:spPr bwMode="auto">
            <a:xfrm>
              <a:off x="3265" y="1412"/>
              <a:ext cx="118" cy="1066"/>
            </a:xfrm>
            <a:custGeom>
              <a:avLst/>
              <a:gdLst>
                <a:gd name="T0" fmla="*/ 23 w 118"/>
                <a:gd name="T1" fmla="*/ 0 h 1066"/>
                <a:gd name="T2" fmla="*/ 114 w 118"/>
                <a:gd name="T3" fmla="*/ 453 h 1066"/>
                <a:gd name="T4" fmla="*/ 0 w 118"/>
                <a:gd name="T5" fmla="*/ 1066 h 1066"/>
                <a:gd name="T6" fmla="*/ 0 60000 65536"/>
                <a:gd name="T7" fmla="*/ 0 60000 65536"/>
                <a:gd name="T8" fmla="*/ 0 60000 65536"/>
                <a:gd name="T9" fmla="*/ 0 w 118"/>
                <a:gd name="T10" fmla="*/ 0 h 1066"/>
                <a:gd name="T11" fmla="*/ 118 w 118"/>
                <a:gd name="T12" fmla="*/ 1066 h 10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8" h="1066">
                  <a:moveTo>
                    <a:pt x="23" y="0"/>
                  </a:moveTo>
                  <a:cubicBezTo>
                    <a:pt x="70" y="137"/>
                    <a:pt x="118" y="275"/>
                    <a:pt x="114" y="453"/>
                  </a:cubicBezTo>
                  <a:cubicBezTo>
                    <a:pt x="110" y="631"/>
                    <a:pt x="19" y="968"/>
                    <a:pt x="0" y="1066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7" name="Freeform 79"/>
            <p:cNvSpPr>
              <a:spLocks/>
            </p:cNvSpPr>
            <p:nvPr/>
          </p:nvSpPr>
          <p:spPr bwMode="auto">
            <a:xfrm>
              <a:off x="3239" y="1389"/>
              <a:ext cx="321" cy="1161"/>
            </a:xfrm>
            <a:custGeom>
              <a:avLst/>
              <a:gdLst>
                <a:gd name="T0" fmla="*/ 49 w 321"/>
                <a:gd name="T1" fmla="*/ 0 h 1161"/>
                <a:gd name="T2" fmla="*/ 321 w 321"/>
                <a:gd name="T3" fmla="*/ 476 h 1161"/>
                <a:gd name="T4" fmla="*/ 49 w 321"/>
                <a:gd name="T5" fmla="*/ 1066 h 1161"/>
                <a:gd name="T6" fmla="*/ 26 w 321"/>
                <a:gd name="T7" fmla="*/ 1043 h 11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1"/>
                <a:gd name="T13" fmla="*/ 0 h 1161"/>
                <a:gd name="T14" fmla="*/ 321 w 321"/>
                <a:gd name="T15" fmla="*/ 1161 h 11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1" h="1161">
                  <a:moveTo>
                    <a:pt x="49" y="0"/>
                  </a:moveTo>
                  <a:cubicBezTo>
                    <a:pt x="185" y="149"/>
                    <a:pt x="321" y="298"/>
                    <a:pt x="321" y="476"/>
                  </a:cubicBezTo>
                  <a:cubicBezTo>
                    <a:pt x="321" y="654"/>
                    <a:pt x="98" y="971"/>
                    <a:pt x="49" y="1066"/>
                  </a:cubicBezTo>
                  <a:cubicBezTo>
                    <a:pt x="0" y="1161"/>
                    <a:pt x="13" y="1102"/>
                    <a:pt x="26" y="1043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656" name="Line 80"/>
          <p:cNvSpPr>
            <a:spLocks noChangeShapeType="1"/>
          </p:cNvSpPr>
          <p:nvPr/>
        </p:nvSpPr>
        <p:spPr bwMode="auto">
          <a:xfrm>
            <a:off x="6948488" y="1952625"/>
            <a:ext cx="46831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14" name="Group 81"/>
          <p:cNvGrpSpPr>
            <a:grpSpLocks/>
          </p:cNvGrpSpPr>
          <p:nvPr/>
        </p:nvGrpSpPr>
        <p:grpSpPr bwMode="auto">
          <a:xfrm>
            <a:off x="7739065" y="3536952"/>
            <a:ext cx="936625" cy="2449513"/>
            <a:chOff x="2970" y="1389"/>
            <a:chExt cx="590" cy="1161"/>
          </a:xfrm>
        </p:grpSpPr>
        <p:sp>
          <p:nvSpPr>
            <p:cNvPr id="13410" name="Freeform 82"/>
            <p:cNvSpPr>
              <a:spLocks/>
            </p:cNvSpPr>
            <p:nvPr/>
          </p:nvSpPr>
          <p:spPr bwMode="auto">
            <a:xfrm>
              <a:off x="2970" y="1412"/>
              <a:ext cx="273" cy="1043"/>
            </a:xfrm>
            <a:custGeom>
              <a:avLst/>
              <a:gdLst>
                <a:gd name="T0" fmla="*/ 273 w 273"/>
                <a:gd name="T1" fmla="*/ 0 h 1043"/>
                <a:gd name="T2" fmla="*/ 0 w 273"/>
                <a:gd name="T3" fmla="*/ 453 h 1043"/>
                <a:gd name="T4" fmla="*/ 273 w 273"/>
                <a:gd name="T5" fmla="*/ 1043 h 1043"/>
                <a:gd name="T6" fmla="*/ 0 60000 65536"/>
                <a:gd name="T7" fmla="*/ 0 60000 65536"/>
                <a:gd name="T8" fmla="*/ 0 60000 65536"/>
                <a:gd name="T9" fmla="*/ 0 w 273"/>
                <a:gd name="T10" fmla="*/ 0 h 1043"/>
                <a:gd name="T11" fmla="*/ 273 w 273"/>
                <a:gd name="T12" fmla="*/ 1043 h 10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" h="1043">
                  <a:moveTo>
                    <a:pt x="273" y="0"/>
                  </a:moveTo>
                  <a:cubicBezTo>
                    <a:pt x="136" y="139"/>
                    <a:pt x="0" y="279"/>
                    <a:pt x="0" y="453"/>
                  </a:cubicBezTo>
                  <a:cubicBezTo>
                    <a:pt x="0" y="627"/>
                    <a:pt x="228" y="945"/>
                    <a:pt x="273" y="1043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1" name="Freeform 83"/>
            <p:cNvSpPr>
              <a:spLocks/>
            </p:cNvSpPr>
            <p:nvPr/>
          </p:nvSpPr>
          <p:spPr bwMode="auto">
            <a:xfrm>
              <a:off x="3152" y="1412"/>
              <a:ext cx="113" cy="1066"/>
            </a:xfrm>
            <a:custGeom>
              <a:avLst/>
              <a:gdLst>
                <a:gd name="T0" fmla="*/ 113 w 113"/>
                <a:gd name="T1" fmla="*/ 0 h 1066"/>
                <a:gd name="T2" fmla="*/ 0 w 113"/>
                <a:gd name="T3" fmla="*/ 431 h 1066"/>
                <a:gd name="T4" fmla="*/ 113 w 113"/>
                <a:gd name="T5" fmla="*/ 1066 h 1066"/>
                <a:gd name="T6" fmla="*/ 0 60000 65536"/>
                <a:gd name="T7" fmla="*/ 0 60000 65536"/>
                <a:gd name="T8" fmla="*/ 0 60000 65536"/>
                <a:gd name="T9" fmla="*/ 0 w 113"/>
                <a:gd name="T10" fmla="*/ 0 h 1066"/>
                <a:gd name="T11" fmla="*/ 113 w 113"/>
                <a:gd name="T12" fmla="*/ 1066 h 10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3" h="1066">
                  <a:moveTo>
                    <a:pt x="113" y="0"/>
                  </a:moveTo>
                  <a:cubicBezTo>
                    <a:pt x="56" y="126"/>
                    <a:pt x="0" y="253"/>
                    <a:pt x="0" y="431"/>
                  </a:cubicBezTo>
                  <a:cubicBezTo>
                    <a:pt x="0" y="609"/>
                    <a:pt x="94" y="960"/>
                    <a:pt x="113" y="1066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2" name="Freeform 84"/>
            <p:cNvSpPr>
              <a:spLocks/>
            </p:cNvSpPr>
            <p:nvPr/>
          </p:nvSpPr>
          <p:spPr bwMode="auto">
            <a:xfrm>
              <a:off x="3265" y="1412"/>
              <a:ext cx="118" cy="1066"/>
            </a:xfrm>
            <a:custGeom>
              <a:avLst/>
              <a:gdLst>
                <a:gd name="T0" fmla="*/ 23 w 118"/>
                <a:gd name="T1" fmla="*/ 0 h 1066"/>
                <a:gd name="T2" fmla="*/ 114 w 118"/>
                <a:gd name="T3" fmla="*/ 453 h 1066"/>
                <a:gd name="T4" fmla="*/ 0 w 118"/>
                <a:gd name="T5" fmla="*/ 1066 h 1066"/>
                <a:gd name="T6" fmla="*/ 0 60000 65536"/>
                <a:gd name="T7" fmla="*/ 0 60000 65536"/>
                <a:gd name="T8" fmla="*/ 0 60000 65536"/>
                <a:gd name="T9" fmla="*/ 0 w 118"/>
                <a:gd name="T10" fmla="*/ 0 h 1066"/>
                <a:gd name="T11" fmla="*/ 118 w 118"/>
                <a:gd name="T12" fmla="*/ 1066 h 10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8" h="1066">
                  <a:moveTo>
                    <a:pt x="23" y="0"/>
                  </a:moveTo>
                  <a:cubicBezTo>
                    <a:pt x="70" y="137"/>
                    <a:pt x="118" y="275"/>
                    <a:pt x="114" y="453"/>
                  </a:cubicBezTo>
                  <a:cubicBezTo>
                    <a:pt x="110" y="631"/>
                    <a:pt x="19" y="968"/>
                    <a:pt x="0" y="1066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13" name="Freeform 85"/>
            <p:cNvSpPr>
              <a:spLocks/>
            </p:cNvSpPr>
            <p:nvPr/>
          </p:nvSpPr>
          <p:spPr bwMode="auto">
            <a:xfrm>
              <a:off x="3239" y="1389"/>
              <a:ext cx="321" cy="1161"/>
            </a:xfrm>
            <a:custGeom>
              <a:avLst/>
              <a:gdLst>
                <a:gd name="T0" fmla="*/ 49 w 321"/>
                <a:gd name="T1" fmla="*/ 0 h 1161"/>
                <a:gd name="T2" fmla="*/ 321 w 321"/>
                <a:gd name="T3" fmla="*/ 476 h 1161"/>
                <a:gd name="T4" fmla="*/ 49 w 321"/>
                <a:gd name="T5" fmla="*/ 1066 h 1161"/>
                <a:gd name="T6" fmla="*/ 26 w 321"/>
                <a:gd name="T7" fmla="*/ 1043 h 11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1"/>
                <a:gd name="T13" fmla="*/ 0 h 1161"/>
                <a:gd name="T14" fmla="*/ 321 w 321"/>
                <a:gd name="T15" fmla="*/ 1161 h 11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1" h="1161">
                  <a:moveTo>
                    <a:pt x="49" y="0"/>
                  </a:moveTo>
                  <a:cubicBezTo>
                    <a:pt x="185" y="149"/>
                    <a:pt x="321" y="298"/>
                    <a:pt x="321" y="476"/>
                  </a:cubicBezTo>
                  <a:cubicBezTo>
                    <a:pt x="321" y="654"/>
                    <a:pt x="98" y="971"/>
                    <a:pt x="49" y="1066"/>
                  </a:cubicBezTo>
                  <a:cubicBezTo>
                    <a:pt x="0" y="1161"/>
                    <a:pt x="13" y="1102"/>
                    <a:pt x="26" y="1043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662" name="Oval 86"/>
          <p:cNvSpPr>
            <a:spLocks noChangeArrowheads="1"/>
          </p:cNvSpPr>
          <p:nvPr/>
        </p:nvSpPr>
        <p:spPr bwMode="auto">
          <a:xfrm>
            <a:off x="8135938" y="3536950"/>
            <a:ext cx="144462" cy="10795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63" name="Oval 87"/>
          <p:cNvSpPr>
            <a:spLocks noChangeArrowheads="1"/>
          </p:cNvSpPr>
          <p:nvPr/>
        </p:nvSpPr>
        <p:spPr bwMode="auto">
          <a:xfrm>
            <a:off x="8135938" y="5734050"/>
            <a:ext cx="144462" cy="10795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64" name="Line 88"/>
          <p:cNvSpPr>
            <a:spLocks noChangeShapeType="1"/>
          </p:cNvSpPr>
          <p:nvPr/>
        </p:nvSpPr>
        <p:spPr bwMode="auto">
          <a:xfrm>
            <a:off x="8135938" y="3033714"/>
            <a:ext cx="0" cy="5032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665" name="AutoShape 89"/>
          <p:cNvSpPr>
            <a:spLocks noChangeArrowheads="1"/>
          </p:cNvSpPr>
          <p:nvPr/>
        </p:nvSpPr>
        <p:spPr bwMode="auto">
          <a:xfrm>
            <a:off x="5689600" y="3573463"/>
            <a:ext cx="1403350" cy="2341563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5" name="Group 90"/>
          <p:cNvGrpSpPr>
            <a:grpSpLocks/>
          </p:cNvGrpSpPr>
          <p:nvPr/>
        </p:nvGrpSpPr>
        <p:grpSpPr bwMode="auto">
          <a:xfrm>
            <a:off x="5795965" y="4400549"/>
            <a:ext cx="155575" cy="395288"/>
            <a:chOff x="3633" y="2780"/>
            <a:chExt cx="98" cy="249"/>
          </a:xfrm>
        </p:grpSpPr>
        <p:sp>
          <p:nvSpPr>
            <p:cNvPr id="13408" name="Freeform 91"/>
            <p:cNvSpPr>
              <a:spLocks/>
            </p:cNvSpPr>
            <p:nvPr/>
          </p:nvSpPr>
          <p:spPr bwMode="auto">
            <a:xfrm>
              <a:off x="3633" y="2780"/>
              <a:ext cx="94" cy="249"/>
            </a:xfrm>
            <a:custGeom>
              <a:avLst/>
              <a:gdLst>
                <a:gd name="T0" fmla="*/ 56 w 86"/>
                <a:gd name="T1" fmla="*/ 0 h 203"/>
                <a:gd name="T2" fmla="*/ 80 w 86"/>
                <a:gd name="T3" fmla="*/ 104 h 203"/>
                <a:gd name="T4" fmla="*/ 72 w 86"/>
                <a:gd name="T5" fmla="*/ 184 h 203"/>
                <a:gd name="T6" fmla="*/ 0 w 86"/>
                <a:gd name="T7" fmla="*/ 200 h 2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203"/>
                <a:gd name="T14" fmla="*/ 86 w 86"/>
                <a:gd name="T15" fmla="*/ 203 h 2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203">
                  <a:moveTo>
                    <a:pt x="56" y="0"/>
                  </a:moveTo>
                  <a:cubicBezTo>
                    <a:pt x="62" y="36"/>
                    <a:pt x="68" y="69"/>
                    <a:pt x="80" y="104"/>
                  </a:cubicBezTo>
                  <a:cubicBezTo>
                    <a:pt x="77" y="131"/>
                    <a:pt x="86" y="161"/>
                    <a:pt x="72" y="184"/>
                  </a:cubicBezTo>
                  <a:cubicBezTo>
                    <a:pt x="61" y="203"/>
                    <a:pt x="20" y="200"/>
                    <a:pt x="0" y="200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09" name="Oval 92"/>
            <p:cNvSpPr>
              <a:spLocks noChangeArrowheads="1"/>
            </p:cNvSpPr>
            <p:nvPr/>
          </p:nvSpPr>
          <p:spPr bwMode="auto">
            <a:xfrm rot="4614010">
              <a:off x="3666" y="2882"/>
              <a:ext cx="57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6" name="Group 93"/>
          <p:cNvGrpSpPr>
            <a:grpSpLocks/>
          </p:cNvGrpSpPr>
          <p:nvPr/>
        </p:nvGrpSpPr>
        <p:grpSpPr bwMode="auto">
          <a:xfrm>
            <a:off x="6119813" y="4573589"/>
            <a:ext cx="220662" cy="311151"/>
            <a:chOff x="3855" y="2881"/>
            <a:chExt cx="139" cy="196"/>
          </a:xfrm>
        </p:grpSpPr>
        <p:sp>
          <p:nvSpPr>
            <p:cNvPr id="13406" name="Freeform 94"/>
            <p:cNvSpPr>
              <a:spLocks/>
            </p:cNvSpPr>
            <p:nvPr/>
          </p:nvSpPr>
          <p:spPr bwMode="auto">
            <a:xfrm>
              <a:off x="3858" y="2881"/>
              <a:ext cx="136" cy="196"/>
            </a:xfrm>
            <a:custGeom>
              <a:avLst/>
              <a:gdLst>
                <a:gd name="T0" fmla="*/ 6 w 126"/>
                <a:gd name="T1" fmla="*/ 160 h 160"/>
                <a:gd name="T2" fmla="*/ 46 w 126"/>
                <a:gd name="T3" fmla="*/ 0 h 160"/>
                <a:gd name="T4" fmla="*/ 126 w 126"/>
                <a:gd name="T5" fmla="*/ 32 h 160"/>
                <a:gd name="T6" fmla="*/ 0 60000 65536"/>
                <a:gd name="T7" fmla="*/ 0 60000 65536"/>
                <a:gd name="T8" fmla="*/ 0 60000 65536"/>
                <a:gd name="T9" fmla="*/ 0 w 126"/>
                <a:gd name="T10" fmla="*/ 0 h 160"/>
                <a:gd name="T11" fmla="*/ 126 w 126"/>
                <a:gd name="T12" fmla="*/ 160 h 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" h="160">
                  <a:moveTo>
                    <a:pt x="6" y="160"/>
                  </a:moveTo>
                  <a:cubicBezTo>
                    <a:pt x="25" y="102"/>
                    <a:pt x="0" y="46"/>
                    <a:pt x="46" y="0"/>
                  </a:cubicBezTo>
                  <a:cubicBezTo>
                    <a:pt x="84" y="6"/>
                    <a:pt x="100" y="6"/>
                    <a:pt x="126" y="32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07" name="Oval 95"/>
            <p:cNvSpPr>
              <a:spLocks noChangeArrowheads="1"/>
            </p:cNvSpPr>
            <p:nvPr/>
          </p:nvSpPr>
          <p:spPr bwMode="auto">
            <a:xfrm rot="8012523">
              <a:off x="3864" y="2881"/>
              <a:ext cx="56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7" name="Group 96"/>
          <p:cNvGrpSpPr>
            <a:grpSpLocks/>
          </p:cNvGrpSpPr>
          <p:nvPr/>
        </p:nvGrpSpPr>
        <p:grpSpPr bwMode="auto">
          <a:xfrm>
            <a:off x="6507165" y="4587876"/>
            <a:ext cx="288925" cy="498475"/>
            <a:chOff x="4099" y="2890"/>
            <a:chExt cx="182" cy="314"/>
          </a:xfrm>
        </p:grpSpPr>
        <p:sp>
          <p:nvSpPr>
            <p:cNvPr id="13404" name="Freeform 97"/>
            <p:cNvSpPr>
              <a:spLocks/>
            </p:cNvSpPr>
            <p:nvPr/>
          </p:nvSpPr>
          <p:spPr bwMode="auto">
            <a:xfrm>
              <a:off x="4099" y="2919"/>
              <a:ext cx="182" cy="285"/>
            </a:xfrm>
            <a:custGeom>
              <a:avLst/>
              <a:gdLst>
                <a:gd name="T0" fmla="*/ 32 w 168"/>
                <a:gd name="T1" fmla="*/ 233 h 233"/>
                <a:gd name="T2" fmla="*/ 0 w 168"/>
                <a:gd name="T3" fmla="*/ 89 h 233"/>
                <a:gd name="T4" fmla="*/ 48 w 168"/>
                <a:gd name="T5" fmla="*/ 1 h 233"/>
                <a:gd name="T6" fmla="*/ 112 w 168"/>
                <a:gd name="T7" fmla="*/ 9 h 233"/>
                <a:gd name="T8" fmla="*/ 120 w 168"/>
                <a:gd name="T9" fmla="*/ 33 h 233"/>
                <a:gd name="T10" fmla="*/ 136 w 168"/>
                <a:gd name="T11" fmla="*/ 57 h 233"/>
                <a:gd name="T12" fmla="*/ 168 w 168"/>
                <a:gd name="T13" fmla="*/ 209 h 2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8"/>
                <a:gd name="T22" fmla="*/ 0 h 233"/>
                <a:gd name="T23" fmla="*/ 168 w 168"/>
                <a:gd name="T24" fmla="*/ 233 h 2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8" h="233">
                  <a:moveTo>
                    <a:pt x="32" y="233"/>
                  </a:moveTo>
                  <a:cubicBezTo>
                    <a:pt x="22" y="185"/>
                    <a:pt x="10" y="137"/>
                    <a:pt x="0" y="89"/>
                  </a:cubicBezTo>
                  <a:cubicBezTo>
                    <a:pt x="7" y="41"/>
                    <a:pt x="2" y="16"/>
                    <a:pt x="48" y="1"/>
                  </a:cubicBezTo>
                  <a:cubicBezTo>
                    <a:pt x="69" y="4"/>
                    <a:pt x="92" y="0"/>
                    <a:pt x="112" y="9"/>
                  </a:cubicBezTo>
                  <a:cubicBezTo>
                    <a:pt x="120" y="12"/>
                    <a:pt x="116" y="25"/>
                    <a:pt x="120" y="33"/>
                  </a:cubicBezTo>
                  <a:cubicBezTo>
                    <a:pt x="124" y="42"/>
                    <a:pt x="132" y="48"/>
                    <a:pt x="136" y="57"/>
                  </a:cubicBezTo>
                  <a:cubicBezTo>
                    <a:pt x="157" y="99"/>
                    <a:pt x="168" y="162"/>
                    <a:pt x="168" y="209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05" name="Oval 98"/>
            <p:cNvSpPr>
              <a:spLocks noChangeArrowheads="1"/>
            </p:cNvSpPr>
            <p:nvPr/>
          </p:nvSpPr>
          <p:spPr bwMode="auto">
            <a:xfrm rot="7127204">
              <a:off x="4108" y="2881"/>
              <a:ext cx="56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Group 99"/>
          <p:cNvGrpSpPr>
            <a:grpSpLocks/>
          </p:cNvGrpSpPr>
          <p:nvPr/>
        </p:nvGrpSpPr>
        <p:grpSpPr bwMode="auto">
          <a:xfrm>
            <a:off x="6819902" y="4508501"/>
            <a:ext cx="174625" cy="436563"/>
            <a:chOff x="4296" y="2840"/>
            <a:chExt cx="110" cy="275"/>
          </a:xfrm>
        </p:grpSpPr>
        <p:sp>
          <p:nvSpPr>
            <p:cNvPr id="13402" name="Freeform 100"/>
            <p:cNvSpPr>
              <a:spLocks/>
            </p:cNvSpPr>
            <p:nvPr/>
          </p:nvSpPr>
          <p:spPr bwMode="auto">
            <a:xfrm>
              <a:off x="4304" y="2840"/>
              <a:ext cx="102" cy="275"/>
            </a:xfrm>
            <a:custGeom>
              <a:avLst/>
              <a:gdLst>
                <a:gd name="T0" fmla="*/ 95 w 95"/>
                <a:gd name="T1" fmla="*/ 0 h 224"/>
                <a:gd name="T2" fmla="*/ 23 w 95"/>
                <a:gd name="T3" fmla="*/ 56 h 224"/>
                <a:gd name="T4" fmla="*/ 47 w 95"/>
                <a:gd name="T5" fmla="*/ 176 h 224"/>
                <a:gd name="T6" fmla="*/ 63 w 95"/>
                <a:gd name="T7" fmla="*/ 200 h 224"/>
                <a:gd name="T8" fmla="*/ 79 w 95"/>
                <a:gd name="T9" fmla="*/ 224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224"/>
                <a:gd name="T17" fmla="*/ 95 w 95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224">
                  <a:moveTo>
                    <a:pt x="95" y="0"/>
                  </a:moveTo>
                  <a:cubicBezTo>
                    <a:pt x="38" y="38"/>
                    <a:pt x="61" y="18"/>
                    <a:pt x="23" y="56"/>
                  </a:cubicBezTo>
                  <a:cubicBezTo>
                    <a:pt x="0" y="126"/>
                    <a:pt x="2" y="108"/>
                    <a:pt x="47" y="176"/>
                  </a:cubicBezTo>
                  <a:cubicBezTo>
                    <a:pt x="52" y="184"/>
                    <a:pt x="58" y="192"/>
                    <a:pt x="63" y="200"/>
                  </a:cubicBezTo>
                  <a:cubicBezTo>
                    <a:pt x="68" y="208"/>
                    <a:pt x="79" y="224"/>
                    <a:pt x="79" y="224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03" name="Oval 101"/>
            <p:cNvSpPr>
              <a:spLocks noChangeArrowheads="1"/>
            </p:cNvSpPr>
            <p:nvPr/>
          </p:nvSpPr>
          <p:spPr bwMode="auto">
            <a:xfrm rot="7127204">
              <a:off x="4305" y="2883"/>
              <a:ext cx="55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678" name="Freeform 102"/>
          <p:cNvSpPr>
            <a:spLocks/>
          </p:cNvSpPr>
          <p:nvPr/>
        </p:nvSpPr>
        <p:spPr bwMode="auto">
          <a:xfrm>
            <a:off x="5903913" y="3622676"/>
            <a:ext cx="433387" cy="2200275"/>
          </a:xfrm>
          <a:custGeom>
            <a:avLst/>
            <a:gdLst>
              <a:gd name="T0" fmla="*/ 273 w 273"/>
              <a:gd name="T1" fmla="*/ 0 h 1043"/>
              <a:gd name="T2" fmla="*/ 0 w 273"/>
              <a:gd name="T3" fmla="*/ 453 h 1043"/>
              <a:gd name="T4" fmla="*/ 273 w 273"/>
              <a:gd name="T5" fmla="*/ 1043 h 1043"/>
              <a:gd name="T6" fmla="*/ 0 60000 65536"/>
              <a:gd name="T7" fmla="*/ 0 60000 65536"/>
              <a:gd name="T8" fmla="*/ 0 60000 65536"/>
              <a:gd name="T9" fmla="*/ 0 w 273"/>
              <a:gd name="T10" fmla="*/ 0 h 1043"/>
              <a:gd name="T11" fmla="*/ 273 w 273"/>
              <a:gd name="T12" fmla="*/ 1043 h 10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3" h="1043">
                <a:moveTo>
                  <a:pt x="273" y="0"/>
                </a:moveTo>
                <a:cubicBezTo>
                  <a:pt x="136" y="139"/>
                  <a:pt x="0" y="279"/>
                  <a:pt x="0" y="453"/>
                </a:cubicBezTo>
                <a:cubicBezTo>
                  <a:pt x="0" y="627"/>
                  <a:pt x="228" y="945"/>
                  <a:pt x="273" y="1043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79" name="Freeform 103"/>
          <p:cNvSpPr>
            <a:spLocks/>
          </p:cNvSpPr>
          <p:nvPr/>
        </p:nvSpPr>
        <p:spPr bwMode="auto">
          <a:xfrm>
            <a:off x="6192840" y="3622675"/>
            <a:ext cx="179387" cy="2247900"/>
          </a:xfrm>
          <a:custGeom>
            <a:avLst/>
            <a:gdLst>
              <a:gd name="T0" fmla="*/ 113 w 113"/>
              <a:gd name="T1" fmla="*/ 0 h 1066"/>
              <a:gd name="T2" fmla="*/ 0 w 113"/>
              <a:gd name="T3" fmla="*/ 431 h 1066"/>
              <a:gd name="T4" fmla="*/ 113 w 113"/>
              <a:gd name="T5" fmla="*/ 1066 h 1066"/>
              <a:gd name="T6" fmla="*/ 0 60000 65536"/>
              <a:gd name="T7" fmla="*/ 0 60000 65536"/>
              <a:gd name="T8" fmla="*/ 0 60000 65536"/>
              <a:gd name="T9" fmla="*/ 0 w 113"/>
              <a:gd name="T10" fmla="*/ 0 h 1066"/>
              <a:gd name="T11" fmla="*/ 113 w 113"/>
              <a:gd name="T12" fmla="*/ 1066 h 10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" h="1066">
                <a:moveTo>
                  <a:pt x="113" y="0"/>
                </a:moveTo>
                <a:cubicBezTo>
                  <a:pt x="56" y="126"/>
                  <a:pt x="0" y="253"/>
                  <a:pt x="0" y="431"/>
                </a:cubicBezTo>
                <a:cubicBezTo>
                  <a:pt x="0" y="609"/>
                  <a:pt x="94" y="960"/>
                  <a:pt x="113" y="1066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80" name="Freeform 104"/>
          <p:cNvSpPr>
            <a:spLocks/>
          </p:cNvSpPr>
          <p:nvPr/>
        </p:nvSpPr>
        <p:spPr bwMode="auto">
          <a:xfrm>
            <a:off x="6372227" y="3622675"/>
            <a:ext cx="187325" cy="2247900"/>
          </a:xfrm>
          <a:custGeom>
            <a:avLst/>
            <a:gdLst>
              <a:gd name="T0" fmla="*/ 23 w 118"/>
              <a:gd name="T1" fmla="*/ 0 h 1066"/>
              <a:gd name="T2" fmla="*/ 114 w 118"/>
              <a:gd name="T3" fmla="*/ 453 h 1066"/>
              <a:gd name="T4" fmla="*/ 0 w 118"/>
              <a:gd name="T5" fmla="*/ 1066 h 1066"/>
              <a:gd name="T6" fmla="*/ 0 60000 65536"/>
              <a:gd name="T7" fmla="*/ 0 60000 65536"/>
              <a:gd name="T8" fmla="*/ 0 60000 65536"/>
              <a:gd name="T9" fmla="*/ 0 w 118"/>
              <a:gd name="T10" fmla="*/ 0 h 1066"/>
              <a:gd name="T11" fmla="*/ 118 w 118"/>
              <a:gd name="T12" fmla="*/ 1066 h 10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8" h="1066">
                <a:moveTo>
                  <a:pt x="23" y="0"/>
                </a:moveTo>
                <a:cubicBezTo>
                  <a:pt x="70" y="137"/>
                  <a:pt x="118" y="275"/>
                  <a:pt x="114" y="453"/>
                </a:cubicBezTo>
                <a:cubicBezTo>
                  <a:pt x="110" y="631"/>
                  <a:pt x="19" y="968"/>
                  <a:pt x="0" y="1066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81" name="Freeform 105"/>
          <p:cNvSpPr>
            <a:spLocks/>
          </p:cNvSpPr>
          <p:nvPr/>
        </p:nvSpPr>
        <p:spPr bwMode="auto">
          <a:xfrm>
            <a:off x="6330950" y="3573463"/>
            <a:ext cx="509588" cy="2449512"/>
          </a:xfrm>
          <a:custGeom>
            <a:avLst/>
            <a:gdLst>
              <a:gd name="T0" fmla="*/ 49 w 321"/>
              <a:gd name="T1" fmla="*/ 0 h 1161"/>
              <a:gd name="T2" fmla="*/ 321 w 321"/>
              <a:gd name="T3" fmla="*/ 476 h 1161"/>
              <a:gd name="T4" fmla="*/ 49 w 321"/>
              <a:gd name="T5" fmla="*/ 1066 h 1161"/>
              <a:gd name="T6" fmla="*/ 26 w 321"/>
              <a:gd name="T7" fmla="*/ 1043 h 1161"/>
              <a:gd name="T8" fmla="*/ 0 60000 65536"/>
              <a:gd name="T9" fmla="*/ 0 60000 65536"/>
              <a:gd name="T10" fmla="*/ 0 60000 65536"/>
              <a:gd name="T11" fmla="*/ 0 60000 65536"/>
              <a:gd name="T12" fmla="*/ 0 w 321"/>
              <a:gd name="T13" fmla="*/ 0 h 1161"/>
              <a:gd name="T14" fmla="*/ 321 w 321"/>
              <a:gd name="T15" fmla="*/ 1161 h 116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1" h="1161">
                <a:moveTo>
                  <a:pt x="49" y="0"/>
                </a:moveTo>
                <a:cubicBezTo>
                  <a:pt x="185" y="149"/>
                  <a:pt x="321" y="298"/>
                  <a:pt x="321" y="476"/>
                </a:cubicBezTo>
                <a:cubicBezTo>
                  <a:pt x="321" y="654"/>
                  <a:pt x="98" y="971"/>
                  <a:pt x="49" y="1066"/>
                </a:cubicBezTo>
                <a:cubicBezTo>
                  <a:pt x="0" y="1161"/>
                  <a:pt x="13" y="1102"/>
                  <a:pt x="26" y="1043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82" name="Oval 106"/>
          <p:cNvSpPr>
            <a:spLocks noChangeArrowheads="1"/>
          </p:cNvSpPr>
          <p:nvPr/>
        </p:nvSpPr>
        <p:spPr bwMode="auto">
          <a:xfrm>
            <a:off x="6300788" y="3573463"/>
            <a:ext cx="144462" cy="10795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83" name="Oval 107"/>
          <p:cNvSpPr>
            <a:spLocks noChangeArrowheads="1"/>
          </p:cNvSpPr>
          <p:nvPr/>
        </p:nvSpPr>
        <p:spPr bwMode="auto">
          <a:xfrm>
            <a:off x="6300788" y="5770563"/>
            <a:ext cx="144462" cy="10795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9" name="Group 108"/>
          <p:cNvGrpSpPr>
            <a:grpSpLocks/>
          </p:cNvGrpSpPr>
          <p:nvPr/>
        </p:nvGrpSpPr>
        <p:grpSpPr bwMode="auto">
          <a:xfrm>
            <a:off x="5724525" y="4400551"/>
            <a:ext cx="184150" cy="354013"/>
            <a:chOff x="3608" y="2780"/>
            <a:chExt cx="116" cy="223"/>
          </a:xfrm>
        </p:grpSpPr>
        <p:sp>
          <p:nvSpPr>
            <p:cNvPr id="13400" name="Freeform 109"/>
            <p:cNvSpPr>
              <a:spLocks/>
            </p:cNvSpPr>
            <p:nvPr/>
          </p:nvSpPr>
          <p:spPr bwMode="auto">
            <a:xfrm>
              <a:off x="3608" y="2780"/>
              <a:ext cx="94" cy="223"/>
            </a:xfrm>
            <a:custGeom>
              <a:avLst/>
              <a:gdLst>
                <a:gd name="T0" fmla="*/ 56 w 86"/>
                <a:gd name="T1" fmla="*/ 0 h 203"/>
                <a:gd name="T2" fmla="*/ 80 w 86"/>
                <a:gd name="T3" fmla="*/ 104 h 203"/>
                <a:gd name="T4" fmla="*/ 72 w 86"/>
                <a:gd name="T5" fmla="*/ 184 h 203"/>
                <a:gd name="T6" fmla="*/ 0 w 86"/>
                <a:gd name="T7" fmla="*/ 200 h 2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203"/>
                <a:gd name="T14" fmla="*/ 86 w 86"/>
                <a:gd name="T15" fmla="*/ 203 h 2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203">
                  <a:moveTo>
                    <a:pt x="56" y="0"/>
                  </a:moveTo>
                  <a:cubicBezTo>
                    <a:pt x="62" y="36"/>
                    <a:pt x="68" y="69"/>
                    <a:pt x="80" y="104"/>
                  </a:cubicBezTo>
                  <a:cubicBezTo>
                    <a:pt x="77" y="131"/>
                    <a:pt x="86" y="161"/>
                    <a:pt x="72" y="184"/>
                  </a:cubicBezTo>
                  <a:cubicBezTo>
                    <a:pt x="61" y="203"/>
                    <a:pt x="20" y="200"/>
                    <a:pt x="0" y="20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01" name="Oval 110"/>
            <p:cNvSpPr>
              <a:spLocks noChangeArrowheads="1"/>
            </p:cNvSpPr>
            <p:nvPr/>
          </p:nvSpPr>
          <p:spPr bwMode="auto">
            <a:xfrm rot="4614010">
              <a:off x="3659" y="2878"/>
              <a:ext cx="57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" name="Group 111"/>
          <p:cNvGrpSpPr>
            <a:grpSpLocks/>
          </p:cNvGrpSpPr>
          <p:nvPr/>
        </p:nvGrpSpPr>
        <p:grpSpPr bwMode="auto">
          <a:xfrm>
            <a:off x="6119813" y="4581525"/>
            <a:ext cx="254000" cy="363539"/>
            <a:chOff x="3855" y="2886"/>
            <a:chExt cx="160" cy="229"/>
          </a:xfrm>
        </p:grpSpPr>
        <p:sp>
          <p:nvSpPr>
            <p:cNvPr id="13398" name="Freeform 112"/>
            <p:cNvSpPr>
              <a:spLocks/>
            </p:cNvSpPr>
            <p:nvPr/>
          </p:nvSpPr>
          <p:spPr bwMode="auto">
            <a:xfrm>
              <a:off x="3878" y="2919"/>
              <a:ext cx="137" cy="196"/>
            </a:xfrm>
            <a:custGeom>
              <a:avLst/>
              <a:gdLst>
                <a:gd name="T0" fmla="*/ 6 w 126"/>
                <a:gd name="T1" fmla="*/ 160 h 160"/>
                <a:gd name="T2" fmla="*/ 46 w 126"/>
                <a:gd name="T3" fmla="*/ 0 h 160"/>
                <a:gd name="T4" fmla="*/ 126 w 126"/>
                <a:gd name="T5" fmla="*/ 32 h 160"/>
                <a:gd name="T6" fmla="*/ 0 60000 65536"/>
                <a:gd name="T7" fmla="*/ 0 60000 65536"/>
                <a:gd name="T8" fmla="*/ 0 60000 65536"/>
                <a:gd name="T9" fmla="*/ 0 w 126"/>
                <a:gd name="T10" fmla="*/ 0 h 160"/>
                <a:gd name="T11" fmla="*/ 126 w 126"/>
                <a:gd name="T12" fmla="*/ 160 h 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" h="160">
                  <a:moveTo>
                    <a:pt x="6" y="160"/>
                  </a:moveTo>
                  <a:cubicBezTo>
                    <a:pt x="25" y="102"/>
                    <a:pt x="0" y="46"/>
                    <a:pt x="46" y="0"/>
                  </a:cubicBezTo>
                  <a:cubicBezTo>
                    <a:pt x="84" y="6"/>
                    <a:pt x="100" y="6"/>
                    <a:pt x="126" y="32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99" name="Oval 113"/>
            <p:cNvSpPr>
              <a:spLocks noChangeArrowheads="1"/>
            </p:cNvSpPr>
            <p:nvPr/>
          </p:nvSpPr>
          <p:spPr bwMode="auto">
            <a:xfrm rot="8012523">
              <a:off x="3864" y="2877"/>
              <a:ext cx="56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1" name="Group 114"/>
          <p:cNvGrpSpPr>
            <a:grpSpLocks/>
          </p:cNvGrpSpPr>
          <p:nvPr/>
        </p:nvGrpSpPr>
        <p:grpSpPr bwMode="auto">
          <a:xfrm>
            <a:off x="6469065" y="4581525"/>
            <a:ext cx="288925" cy="461963"/>
            <a:chOff x="4075" y="2886"/>
            <a:chExt cx="182" cy="291"/>
          </a:xfrm>
        </p:grpSpPr>
        <p:sp>
          <p:nvSpPr>
            <p:cNvPr id="13396" name="Freeform 115"/>
            <p:cNvSpPr>
              <a:spLocks/>
            </p:cNvSpPr>
            <p:nvPr/>
          </p:nvSpPr>
          <p:spPr bwMode="auto">
            <a:xfrm>
              <a:off x="4075" y="2892"/>
              <a:ext cx="182" cy="285"/>
            </a:xfrm>
            <a:custGeom>
              <a:avLst/>
              <a:gdLst>
                <a:gd name="T0" fmla="*/ 32 w 168"/>
                <a:gd name="T1" fmla="*/ 233 h 233"/>
                <a:gd name="T2" fmla="*/ 0 w 168"/>
                <a:gd name="T3" fmla="*/ 89 h 233"/>
                <a:gd name="T4" fmla="*/ 48 w 168"/>
                <a:gd name="T5" fmla="*/ 1 h 233"/>
                <a:gd name="T6" fmla="*/ 112 w 168"/>
                <a:gd name="T7" fmla="*/ 9 h 233"/>
                <a:gd name="T8" fmla="*/ 120 w 168"/>
                <a:gd name="T9" fmla="*/ 33 h 233"/>
                <a:gd name="T10" fmla="*/ 136 w 168"/>
                <a:gd name="T11" fmla="*/ 57 h 233"/>
                <a:gd name="T12" fmla="*/ 168 w 168"/>
                <a:gd name="T13" fmla="*/ 209 h 2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8"/>
                <a:gd name="T22" fmla="*/ 0 h 233"/>
                <a:gd name="T23" fmla="*/ 168 w 168"/>
                <a:gd name="T24" fmla="*/ 233 h 2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8" h="233">
                  <a:moveTo>
                    <a:pt x="32" y="233"/>
                  </a:moveTo>
                  <a:cubicBezTo>
                    <a:pt x="22" y="185"/>
                    <a:pt x="10" y="137"/>
                    <a:pt x="0" y="89"/>
                  </a:cubicBezTo>
                  <a:cubicBezTo>
                    <a:pt x="7" y="41"/>
                    <a:pt x="2" y="16"/>
                    <a:pt x="48" y="1"/>
                  </a:cubicBezTo>
                  <a:cubicBezTo>
                    <a:pt x="69" y="4"/>
                    <a:pt x="92" y="0"/>
                    <a:pt x="112" y="9"/>
                  </a:cubicBezTo>
                  <a:cubicBezTo>
                    <a:pt x="120" y="12"/>
                    <a:pt x="116" y="25"/>
                    <a:pt x="120" y="33"/>
                  </a:cubicBezTo>
                  <a:cubicBezTo>
                    <a:pt x="124" y="42"/>
                    <a:pt x="132" y="48"/>
                    <a:pt x="136" y="57"/>
                  </a:cubicBezTo>
                  <a:cubicBezTo>
                    <a:pt x="157" y="99"/>
                    <a:pt x="168" y="162"/>
                    <a:pt x="168" y="209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97" name="Oval 116"/>
            <p:cNvSpPr>
              <a:spLocks noChangeArrowheads="1"/>
            </p:cNvSpPr>
            <p:nvPr/>
          </p:nvSpPr>
          <p:spPr bwMode="auto">
            <a:xfrm rot="7127204">
              <a:off x="4091" y="2877"/>
              <a:ext cx="56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Group 117"/>
          <p:cNvGrpSpPr>
            <a:grpSpLocks/>
          </p:cNvGrpSpPr>
          <p:nvPr/>
        </p:nvGrpSpPr>
        <p:grpSpPr bwMode="auto">
          <a:xfrm>
            <a:off x="6840540" y="4545014"/>
            <a:ext cx="174625" cy="352425"/>
            <a:chOff x="4309" y="2863"/>
            <a:chExt cx="110" cy="222"/>
          </a:xfrm>
        </p:grpSpPr>
        <p:sp>
          <p:nvSpPr>
            <p:cNvPr id="13394" name="Freeform 118"/>
            <p:cNvSpPr>
              <a:spLocks/>
            </p:cNvSpPr>
            <p:nvPr/>
          </p:nvSpPr>
          <p:spPr bwMode="auto">
            <a:xfrm>
              <a:off x="4321" y="2863"/>
              <a:ext cx="98" cy="222"/>
            </a:xfrm>
            <a:custGeom>
              <a:avLst/>
              <a:gdLst>
                <a:gd name="T0" fmla="*/ 95 w 95"/>
                <a:gd name="T1" fmla="*/ 0 h 224"/>
                <a:gd name="T2" fmla="*/ 23 w 95"/>
                <a:gd name="T3" fmla="*/ 56 h 224"/>
                <a:gd name="T4" fmla="*/ 47 w 95"/>
                <a:gd name="T5" fmla="*/ 176 h 224"/>
                <a:gd name="T6" fmla="*/ 63 w 95"/>
                <a:gd name="T7" fmla="*/ 200 h 224"/>
                <a:gd name="T8" fmla="*/ 79 w 95"/>
                <a:gd name="T9" fmla="*/ 224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224"/>
                <a:gd name="T17" fmla="*/ 95 w 95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224">
                  <a:moveTo>
                    <a:pt x="95" y="0"/>
                  </a:moveTo>
                  <a:cubicBezTo>
                    <a:pt x="38" y="38"/>
                    <a:pt x="61" y="18"/>
                    <a:pt x="23" y="56"/>
                  </a:cubicBezTo>
                  <a:cubicBezTo>
                    <a:pt x="0" y="126"/>
                    <a:pt x="2" y="108"/>
                    <a:pt x="47" y="176"/>
                  </a:cubicBezTo>
                  <a:cubicBezTo>
                    <a:pt x="52" y="184"/>
                    <a:pt x="58" y="192"/>
                    <a:pt x="63" y="200"/>
                  </a:cubicBezTo>
                  <a:cubicBezTo>
                    <a:pt x="68" y="208"/>
                    <a:pt x="79" y="224"/>
                    <a:pt x="79" y="224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95" name="Oval 119"/>
            <p:cNvSpPr>
              <a:spLocks noChangeArrowheads="1"/>
            </p:cNvSpPr>
            <p:nvPr/>
          </p:nvSpPr>
          <p:spPr bwMode="auto">
            <a:xfrm rot="7127204">
              <a:off x="4318" y="2877"/>
              <a:ext cx="55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696" name="Line 120"/>
          <p:cNvSpPr>
            <a:spLocks noChangeShapeType="1"/>
          </p:cNvSpPr>
          <p:nvPr/>
        </p:nvSpPr>
        <p:spPr bwMode="auto">
          <a:xfrm flipH="1">
            <a:off x="7092950" y="4652963"/>
            <a:ext cx="39528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697" name="Line 121"/>
          <p:cNvSpPr>
            <a:spLocks noChangeShapeType="1"/>
          </p:cNvSpPr>
          <p:nvPr/>
        </p:nvSpPr>
        <p:spPr bwMode="auto">
          <a:xfrm flipH="1">
            <a:off x="5688015" y="4652963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98" name="Line 122"/>
          <p:cNvSpPr>
            <a:spLocks noChangeShapeType="1"/>
          </p:cNvSpPr>
          <p:nvPr/>
        </p:nvSpPr>
        <p:spPr bwMode="auto">
          <a:xfrm flipH="1">
            <a:off x="5220072" y="4652963"/>
            <a:ext cx="467941" cy="2417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699" name="AutoShape 123"/>
          <p:cNvSpPr>
            <a:spLocks noChangeArrowheads="1"/>
          </p:cNvSpPr>
          <p:nvPr/>
        </p:nvSpPr>
        <p:spPr bwMode="auto">
          <a:xfrm>
            <a:off x="3167063" y="3284539"/>
            <a:ext cx="1871662" cy="151130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700" name="Oval 124"/>
          <p:cNvSpPr>
            <a:spLocks noChangeArrowheads="1"/>
          </p:cNvSpPr>
          <p:nvPr/>
        </p:nvSpPr>
        <p:spPr bwMode="auto">
          <a:xfrm>
            <a:off x="3635375" y="3608388"/>
            <a:ext cx="1009650" cy="949325"/>
          </a:xfrm>
          <a:prstGeom prst="ellipse">
            <a:avLst/>
          </a:prstGeom>
          <a:gradFill rotWithShape="1">
            <a:gsLst>
              <a:gs pos="0">
                <a:srgbClr val="C2E3E6"/>
              </a:gs>
              <a:gs pos="100000">
                <a:schemeClr val="accent2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701" name="Oval 125"/>
          <p:cNvSpPr>
            <a:spLocks noChangeArrowheads="1"/>
          </p:cNvSpPr>
          <p:nvPr/>
        </p:nvSpPr>
        <p:spPr bwMode="auto">
          <a:xfrm>
            <a:off x="4032250" y="3846513"/>
            <a:ext cx="336550" cy="258763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702" name="Freeform 126"/>
          <p:cNvSpPr>
            <a:spLocks/>
          </p:cNvSpPr>
          <p:nvPr/>
        </p:nvSpPr>
        <p:spPr bwMode="auto">
          <a:xfrm>
            <a:off x="3925888" y="3779839"/>
            <a:ext cx="119062" cy="319087"/>
          </a:xfrm>
          <a:custGeom>
            <a:avLst/>
            <a:gdLst>
              <a:gd name="T0" fmla="*/ 32 w 56"/>
              <a:gd name="T1" fmla="*/ 0 h 168"/>
              <a:gd name="T2" fmla="*/ 0 w 56"/>
              <a:gd name="T3" fmla="*/ 72 h 168"/>
              <a:gd name="T4" fmla="*/ 56 w 56"/>
              <a:gd name="T5" fmla="*/ 168 h 168"/>
              <a:gd name="T6" fmla="*/ 0 60000 65536"/>
              <a:gd name="T7" fmla="*/ 0 60000 65536"/>
              <a:gd name="T8" fmla="*/ 0 60000 65536"/>
              <a:gd name="T9" fmla="*/ 0 w 56"/>
              <a:gd name="T10" fmla="*/ 0 h 168"/>
              <a:gd name="T11" fmla="*/ 56 w 56"/>
              <a:gd name="T12" fmla="*/ 168 h 1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168">
                <a:moveTo>
                  <a:pt x="32" y="0"/>
                </a:moveTo>
                <a:cubicBezTo>
                  <a:pt x="13" y="57"/>
                  <a:pt x="25" y="34"/>
                  <a:pt x="0" y="72"/>
                </a:cubicBezTo>
                <a:cubicBezTo>
                  <a:pt x="12" y="142"/>
                  <a:pt x="13" y="125"/>
                  <a:pt x="56" y="168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703" name="Freeform 127"/>
          <p:cNvSpPr>
            <a:spLocks/>
          </p:cNvSpPr>
          <p:nvPr/>
        </p:nvSpPr>
        <p:spPr bwMode="auto">
          <a:xfrm rot="2279924">
            <a:off x="4287838" y="4060825"/>
            <a:ext cx="271462" cy="152400"/>
          </a:xfrm>
          <a:custGeom>
            <a:avLst/>
            <a:gdLst>
              <a:gd name="T0" fmla="*/ 0 w 128"/>
              <a:gd name="T1" fmla="*/ 48 h 80"/>
              <a:gd name="T2" fmla="*/ 104 w 128"/>
              <a:gd name="T3" fmla="*/ 0 h 80"/>
              <a:gd name="T4" fmla="*/ 112 w 128"/>
              <a:gd name="T5" fmla="*/ 32 h 80"/>
              <a:gd name="T6" fmla="*/ 128 w 128"/>
              <a:gd name="T7" fmla="*/ 80 h 80"/>
              <a:gd name="T8" fmla="*/ 0 60000 65536"/>
              <a:gd name="T9" fmla="*/ 0 60000 65536"/>
              <a:gd name="T10" fmla="*/ 0 60000 65536"/>
              <a:gd name="T11" fmla="*/ 0 60000 65536"/>
              <a:gd name="T12" fmla="*/ 0 w 128"/>
              <a:gd name="T13" fmla="*/ 0 h 80"/>
              <a:gd name="T14" fmla="*/ 128 w 128"/>
              <a:gd name="T15" fmla="*/ 80 h 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8" h="80">
                <a:moveTo>
                  <a:pt x="0" y="48"/>
                </a:moveTo>
                <a:cubicBezTo>
                  <a:pt x="39" y="38"/>
                  <a:pt x="66" y="13"/>
                  <a:pt x="104" y="0"/>
                </a:cubicBezTo>
                <a:cubicBezTo>
                  <a:pt x="107" y="11"/>
                  <a:pt x="109" y="21"/>
                  <a:pt x="112" y="32"/>
                </a:cubicBezTo>
                <a:cubicBezTo>
                  <a:pt x="117" y="48"/>
                  <a:pt x="128" y="80"/>
                  <a:pt x="128" y="8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704" name="Freeform 128"/>
          <p:cNvSpPr>
            <a:spLocks/>
          </p:cNvSpPr>
          <p:nvPr/>
        </p:nvSpPr>
        <p:spPr bwMode="auto">
          <a:xfrm>
            <a:off x="3914777" y="4098926"/>
            <a:ext cx="500063" cy="290513"/>
          </a:xfrm>
          <a:custGeom>
            <a:avLst/>
            <a:gdLst>
              <a:gd name="T0" fmla="*/ 12 w 236"/>
              <a:gd name="T1" fmla="*/ 0 h 152"/>
              <a:gd name="T2" fmla="*/ 84 w 236"/>
              <a:gd name="T3" fmla="*/ 152 h 152"/>
              <a:gd name="T4" fmla="*/ 236 w 236"/>
              <a:gd name="T5" fmla="*/ 144 h 152"/>
              <a:gd name="T6" fmla="*/ 0 60000 65536"/>
              <a:gd name="T7" fmla="*/ 0 60000 65536"/>
              <a:gd name="T8" fmla="*/ 0 60000 65536"/>
              <a:gd name="T9" fmla="*/ 0 w 236"/>
              <a:gd name="T10" fmla="*/ 0 h 152"/>
              <a:gd name="T11" fmla="*/ 236 w 236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6" h="152">
                <a:moveTo>
                  <a:pt x="12" y="0"/>
                </a:moveTo>
                <a:cubicBezTo>
                  <a:pt x="19" y="88"/>
                  <a:pt x="0" y="131"/>
                  <a:pt x="84" y="152"/>
                </a:cubicBezTo>
                <a:cubicBezTo>
                  <a:pt x="225" y="144"/>
                  <a:pt x="175" y="144"/>
                  <a:pt x="236" y="144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705" name="Freeform 129"/>
          <p:cNvSpPr>
            <a:spLocks/>
          </p:cNvSpPr>
          <p:nvPr/>
        </p:nvSpPr>
        <p:spPr bwMode="auto">
          <a:xfrm>
            <a:off x="3838577" y="4008437"/>
            <a:ext cx="644525" cy="273051"/>
          </a:xfrm>
          <a:custGeom>
            <a:avLst/>
            <a:gdLst>
              <a:gd name="T0" fmla="*/ 0 w 304"/>
              <a:gd name="T1" fmla="*/ 96 h 144"/>
              <a:gd name="T2" fmla="*/ 64 w 304"/>
              <a:gd name="T3" fmla="*/ 144 h 144"/>
              <a:gd name="T4" fmla="*/ 232 w 304"/>
              <a:gd name="T5" fmla="*/ 112 h 144"/>
              <a:gd name="T6" fmla="*/ 304 w 304"/>
              <a:gd name="T7" fmla="*/ 0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304"/>
              <a:gd name="T13" fmla="*/ 0 h 144"/>
              <a:gd name="T14" fmla="*/ 304 w 304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4" h="144">
                <a:moveTo>
                  <a:pt x="0" y="96"/>
                </a:moveTo>
                <a:cubicBezTo>
                  <a:pt x="19" y="125"/>
                  <a:pt x="36" y="125"/>
                  <a:pt x="64" y="144"/>
                </a:cubicBezTo>
                <a:cubicBezTo>
                  <a:pt x="228" y="133"/>
                  <a:pt x="141" y="142"/>
                  <a:pt x="232" y="112"/>
                </a:cubicBezTo>
                <a:cubicBezTo>
                  <a:pt x="267" y="77"/>
                  <a:pt x="283" y="42"/>
                  <a:pt x="304" y="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706" name="Oval 130"/>
          <p:cNvSpPr>
            <a:spLocks noChangeArrowheads="1"/>
          </p:cNvSpPr>
          <p:nvPr/>
        </p:nvSpPr>
        <p:spPr bwMode="auto">
          <a:xfrm>
            <a:off x="4102100" y="3319463"/>
            <a:ext cx="107950" cy="10795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</a:t>
            </a:r>
          </a:p>
        </p:txBody>
      </p:sp>
      <p:sp>
        <p:nvSpPr>
          <p:cNvPr id="24707" name="Oval 131"/>
          <p:cNvSpPr>
            <a:spLocks noChangeArrowheads="1"/>
          </p:cNvSpPr>
          <p:nvPr/>
        </p:nvSpPr>
        <p:spPr bwMode="auto">
          <a:xfrm>
            <a:off x="4102100" y="4616450"/>
            <a:ext cx="107950" cy="10795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</a:t>
            </a:r>
          </a:p>
        </p:txBody>
      </p:sp>
      <p:sp>
        <p:nvSpPr>
          <p:cNvPr id="24708" name="AutoShape 132"/>
          <p:cNvSpPr>
            <a:spLocks noChangeArrowheads="1"/>
          </p:cNvSpPr>
          <p:nvPr/>
        </p:nvSpPr>
        <p:spPr bwMode="auto">
          <a:xfrm>
            <a:off x="3168652" y="4797426"/>
            <a:ext cx="1871663" cy="1511300"/>
          </a:xfrm>
          <a:prstGeom prst="roundRect">
            <a:avLst>
              <a:gd name="adj" fmla="val 16667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709" name="Oval 133"/>
          <p:cNvSpPr>
            <a:spLocks noChangeArrowheads="1"/>
          </p:cNvSpPr>
          <p:nvPr/>
        </p:nvSpPr>
        <p:spPr bwMode="auto">
          <a:xfrm>
            <a:off x="3671888" y="5119688"/>
            <a:ext cx="1009650" cy="949325"/>
          </a:xfrm>
          <a:prstGeom prst="ellipse">
            <a:avLst/>
          </a:prstGeom>
          <a:gradFill rotWithShape="1">
            <a:gsLst>
              <a:gs pos="0">
                <a:srgbClr val="C2E3E6"/>
              </a:gs>
              <a:gs pos="100000">
                <a:schemeClr val="accent2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710" name="Oval 134"/>
          <p:cNvSpPr>
            <a:spLocks noChangeArrowheads="1"/>
          </p:cNvSpPr>
          <p:nvPr/>
        </p:nvSpPr>
        <p:spPr bwMode="auto">
          <a:xfrm>
            <a:off x="4068763" y="5357813"/>
            <a:ext cx="336550" cy="258763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711" name="Freeform 135"/>
          <p:cNvSpPr>
            <a:spLocks/>
          </p:cNvSpPr>
          <p:nvPr/>
        </p:nvSpPr>
        <p:spPr bwMode="auto">
          <a:xfrm>
            <a:off x="3962402" y="5291139"/>
            <a:ext cx="119063" cy="319087"/>
          </a:xfrm>
          <a:custGeom>
            <a:avLst/>
            <a:gdLst>
              <a:gd name="T0" fmla="*/ 32 w 56"/>
              <a:gd name="T1" fmla="*/ 0 h 168"/>
              <a:gd name="T2" fmla="*/ 0 w 56"/>
              <a:gd name="T3" fmla="*/ 72 h 168"/>
              <a:gd name="T4" fmla="*/ 56 w 56"/>
              <a:gd name="T5" fmla="*/ 168 h 168"/>
              <a:gd name="T6" fmla="*/ 0 60000 65536"/>
              <a:gd name="T7" fmla="*/ 0 60000 65536"/>
              <a:gd name="T8" fmla="*/ 0 60000 65536"/>
              <a:gd name="T9" fmla="*/ 0 w 56"/>
              <a:gd name="T10" fmla="*/ 0 h 168"/>
              <a:gd name="T11" fmla="*/ 56 w 56"/>
              <a:gd name="T12" fmla="*/ 168 h 1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168">
                <a:moveTo>
                  <a:pt x="32" y="0"/>
                </a:moveTo>
                <a:cubicBezTo>
                  <a:pt x="13" y="57"/>
                  <a:pt x="25" y="34"/>
                  <a:pt x="0" y="72"/>
                </a:cubicBezTo>
                <a:cubicBezTo>
                  <a:pt x="12" y="142"/>
                  <a:pt x="13" y="125"/>
                  <a:pt x="56" y="168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712" name="Freeform 136"/>
          <p:cNvSpPr>
            <a:spLocks/>
          </p:cNvSpPr>
          <p:nvPr/>
        </p:nvSpPr>
        <p:spPr bwMode="auto">
          <a:xfrm rot="2279924">
            <a:off x="4324352" y="5572125"/>
            <a:ext cx="271463" cy="152400"/>
          </a:xfrm>
          <a:custGeom>
            <a:avLst/>
            <a:gdLst>
              <a:gd name="T0" fmla="*/ 0 w 128"/>
              <a:gd name="T1" fmla="*/ 48 h 80"/>
              <a:gd name="T2" fmla="*/ 104 w 128"/>
              <a:gd name="T3" fmla="*/ 0 h 80"/>
              <a:gd name="T4" fmla="*/ 112 w 128"/>
              <a:gd name="T5" fmla="*/ 32 h 80"/>
              <a:gd name="T6" fmla="*/ 128 w 128"/>
              <a:gd name="T7" fmla="*/ 80 h 80"/>
              <a:gd name="T8" fmla="*/ 0 60000 65536"/>
              <a:gd name="T9" fmla="*/ 0 60000 65536"/>
              <a:gd name="T10" fmla="*/ 0 60000 65536"/>
              <a:gd name="T11" fmla="*/ 0 60000 65536"/>
              <a:gd name="T12" fmla="*/ 0 w 128"/>
              <a:gd name="T13" fmla="*/ 0 h 80"/>
              <a:gd name="T14" fmla="*/ 128 w 128"/>
              <a:gd name="T15" fmla="*/ 80 h 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8" h="80">
                <a:moveTo>
                  <a:pt x="0" y="48"/>
                </a:moveTo>
                <a:cubicBezTo>
                  <a:pt x="39" y="38"/>
                  <a:pt x="66" y="13"/>
                  <a:pt x="104" y="0"/>
                </a:cubicBezTo>
                <a:cubicBezTo>
                  <a:pt x="107" y="11"/>
                  <a:pt x="109" y="21"/>
                  <a:pt x="112" y="32"/>
                </a:cubicBezTo>
                <a:cubicBezTo>
                  <a:pt x="117" y="48"/>
                  <a:pt x="128" y="80"/>
                  <a:pt x="128" y="8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713" name="Freeform 137"/>
          <p:cNvSpPr>
            <a:spLocks/>
          </p:cNvSpPr>
          <p:nvPr/>
        </p:nvSpPr>
        <p:spPr bwMode="auto">
          <a:xfrm>
            <a:off x="3951288" y="5610226"/>
            <a:ext cx="500062" cy="290513"/>
          </a:xfrm>
          <a:custGeom>
            <a:avLst/>
            <a:gdLst>
              <a:gd name="T0" fmla="*/ 12 w 236"/>
              <a:gd name="T1" fmla="*/ 0 h 152"/>
              <a:gd name="T2" fmla="*/ 84 w 236"/>
              <a:gd name="T3" fmla="*/ 152 h 152"/>
              <a:gd name="T4" fmla="*/ 236 w 236"/>
              <a:gd name="T5" fmla="*/ 144 h 152"/>
              <a:gd name="T6" fmla="*/ 0 60000 65536"/>
              <a:gd name="T7" fmla="*/ 0 60000 65536"/>
              <a:gd name="T8" fmla="*/ 0 60000 65536"/>
              <a:gd name="T9" fmla="*/ 0 w 236"/>
              <a:gd name="T10" fmla="*/ 0 h 152"/>
              <a:gd name="T11" fmla="*/ 236 w 236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6" h="152">
                <a:moveTo>
                  <a:pt x="12" y="0"/>
                </a:moveTo>
                <a:cubicBezTo>
                  <a:pt x="19" y="88"/>
                  <a:pt x="0" y="131"/>
                  <a:pt x="84" y="152"/>
                </a:cubicBezTo>
                <a:cubicBezTo>
                  <a:pt x="225" y="144"/>
                  <a:pt x="175" y="144"/>
                  <a:pt x="236" y="144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714" name="Freeform 138"/>
          <p:cNvSpPr>
            <a:spLocks/>
          </p:cNvSpPr>
          <p:nvPr/>
        </p:nvSpPr>
        <p:spPr bwMode="auto">
          <a:xfrm>
            <a:off x="3875090" y="5519737"/>
            <a:ext cx="644525" cy="273051"/>
          </a:xfrm>
          <a:custGeom>
            <a:avLst/>
            <a:gdLst>
              <a:gd name="T0" fmla="*/ 0 w 304"/>
              <a:gd name="T1" fmla="*/ 96 h 144"/>
              <a:gd name="T2" fmla="*/ 64 w 304"/>
              <a:gd name="T3" fmla="*/ 144 h 144"/>
              <a:gd name="T4" fmla="*/ 232 w 304"/>
              <a:gd name="T5" fmla="*/ 112 h 144"/>
              <a:gd name="T6" fmla="*/ 304 w 304"/>
              <a:gd name="T7" fmla="*/ 0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304"/>
              <a:gd name="T13" fmla="*/ 0 h 144"/>
              <a:gd name="T14" fmla="*/ 304 w 304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4" h="144">
                <a:moveTo>
                  <a:pt x="0" y="96"/>
                </a:moveTo>
                <a:cubicBezTo>
                  <a:pt x="19" y="125"/>
                  <a:pt x="36" y="125"/>
                  <a:pt x="64" y="144"/>
                </a:cubicBezTo>
                <a:cubicBezTo>
                  <a:pt x="228" y="133"/>
                  <a:pt x="141" y="142"/>
                  <a:pt x="232" y="112"/>
                </a:cubicBezTo>
                <a:cubicBezTo>
                  <a:pt x="267" y="77"/>
                  <a:pt x="283" y="42"/>
                  <a:pt x="304" y="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715" name="Oval 139"/>
          <p:cNvSpPr>
            <a:spLocks noChangeArrowheads="1"/>
          </p:cNvSpPr>
          <p:nvPr/>
        </p:nvSpPr>
        <p:spPr bwMode="auto">
          <a:xfrm>
            <a:off x="4138613" y="4830763"/>
            <a:ext cx="107950" cy="10795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</a:t>
            </a:r>
          </a:p>
        </p:txBody>
      </p:sp>
      <p:sp>
        <p:nvSpPr>
          <p:cNvPr id="24716" name="Oval 140"/>
          <p:cNvSpPr>
            <a:spLocks noChangeArrowheads="1"/>
          </p:cNvSpPr>
          <p:nvPr/>
        </p:nvSpPr>
        <p:spPr bwMode="auto">
          <a:xfrm>
            <a:off x="4138613" y="6127750"/>
            <a:ext cx="107950" cy="10795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</a:t>
            </a:r>
          </a:p>
        </p:txBody>
      </p:sp>
      <p:sp>
        <p:nvSpPr>
          <p:cNvPr id="24717" name="Line 141"/>
          <p:cNvSpPr>
            <a:spLocks noChangeShapeType="1"/>
          </p:cNvSpPr>
          <p:nvPr/>
        </p:nvSpPr>
        <p:spPr bwMode="auto">
          <a:xfrm flipH="1">
            <a:off x="2555877" y="4689475"/>
            <a:ext cx="57626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23" name="Group 142"/>
          <p:cNvGrpSpPr>
            <a:grpSpLocks/>
          </p:cNvGrpSpPr>
          <p:nvPr/>
        </p:nvGrpSpPr>
        <p:grpSpPr bwMode="auto">
          <a:xfrm>
            <a:off x="611190" y="3213102"/>
            <a:ext cx="1908175" cy="1476375"/>
            <a:chOff x="521" y="1820"/>
            <a:chExt cx="885" cy="635"/>
          </a:xfrm>
        </p:grpSpPr>
        <p:sp>
          <p:nvSpPr>
            <p:cNvPr id="13391" name="AutoShape 143"/>
            <p:cNvSpPr>
              <a:spLocks noChangeArrowheads="1"/>
            </p:cNvSpPr>
            <p:nvPr/>
          </p:nvSpPr>
          <p:spPr bwMode="auto">
            <a:xfrm>
              <a:off x="521" y="1820"/>
              <a:ext cx="885" cy="635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92" name="Oval 144" descr="Волны"/>
            <p:cNvSpPr>
              <a:spLocks noChangeArrowheads="1"/>
            </p:cNvSpPr>
            <p:nvPr/>
          </p:nvSpPr>
          <p:spPr bwMode="auto">
            <a:xfrm>
              <a:off x="748" y="1956"/>
              <a:ext cx="318" cy="318"/>
            </a:xfrm>
            <a:prstGeom prst="ellipse">
              <a:avLst/>
            </a:prstGeom>
            <a:pattFill prst="wave">
              <a:fgClr>
                <a:schemeClr val="tx2"/>
              </a:fgClr>
              <a:bgClr>
                <a:srgbClr val="9999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93" name="Oval 145"/>
            <p:cNvSpPr>
              <a:spLocks noChangeArrowheads="1"/>
            </p:cNvSpPr>
            <p:nvPr/>
          </p:nvSpPr>
          <p:spPr bwMode="auto">
            <a:xfrm>
              <a:off x="839" y="2115"/>
              <a:ext cx="113" cy="9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4" name="Group 146"/>
          <p:cNvGrpSpPr>
            <a:grpSpLocks/>
          </p:cNvGrpSpPr>
          <p:nvPr/>
        </p:nvGrpSpPr>
        <p:grpSpPr bwMode="auto">
          <a:xfrm>
            <a:off x="647702" y="4689477"/>
            <a:ext cx="1908175" cy="1476375"/>
            <a:chOff x="521" y="1820"/>
            <a:chExt cx="885" cy="635"/>
          </a:xfrm>
        </p:grpSpPr>
        <p:sp>
          <p:nvSpPr>
            <p:cNvPr id="13388" name="AutoShape 147"/>
            <p:cNvSpPr>
              <a:spLocks noChangeArrowheads="1"/>
            </p:cNvSpPr>
            <p:nvPr/>
          </p:nvSpPr>
          <p:spPr bwMode="auto">
            <a:xfrm>
              <a:off x="521" y="1820"/>
              <a:ext cx="885" cy="635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89" name="Oval 148" descr="Волны"/>
            <p:cNvSpPr>
              <a:spLocks noChangeArrowheads="1"/>
            </p:cNvSpPr>
            <p:nvPr/>
          </p:nvSpPr>
          <p:spPr bwMode="auto">
            <a:xfrm>
              <a:off x="748" y="1956"/>
              <a:ext cx="318" cy="318"/>
            </a:xfrm>
            <a:prstGeom prst="ellipse">
              <a:avLst/>
            </a:prstGeom>
            <a:pattFill prst="wave">
              <a:fgClr>
                <a:schemeClr val="tx2"/>
              </a:fgClr>
              <a:bgClr>
                <a:srgbClr val="9999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90" name="Oval 149"/>
            <p:cNvSpPr>
              <a:spLocks noChangeArrowheads="1"/>
            </p:cNvSpPr>
            <p:nvPr/>
          </p:nvSpPr>
          <p:spPr bwMode="auto">
            <a:xfrm>
              <a:off x="839" y="2115"/>
              <a:ext cx="113" cy="9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1" name="Содержимое 15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Цель урока: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71004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Знаю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Хочу узнать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Узнал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33465"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2286000"/>
            <a:ext cx="27432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изучает наука- биология.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признаки живого.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изучения живой природы.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Увеличительные приборы.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такое клетка.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Строение клетки.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Химический состав клетки.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Какие бывают клетки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процессы жизнедеятельности протекают в клетке.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76600" y="2438400"/>
            <a:ext cx="2590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Обобщить знания полученные по теме «Биология- наука о живой природе»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Подготовиться к тест- контролю.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за урок.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«5»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- 14 и выше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«4»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- 10-13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«3»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- 7-9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Цель урока: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71004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Знаю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Хочу узнать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Узнал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33465"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2286000"/>
            <a:ext cx="27432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изучает наука- биология.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признаки живого.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изучения живой природы.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Увеличительные приборы.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такое клетка.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Строение клетки.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Химический состав клетки.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Какие бывают клетки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процессы жизнедеятельности протекают в клетке.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76600" y="2438400"/>
            <a:ext cx="2590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Обобщить знания полученные по теме «Биология- наука о живой природе»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Подготовиться к тест- контролю.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за урок.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«5»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- 14 и выше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«4»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- 10-13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«3»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- 7-9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Ответить на вопросы.(1б.)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1.Как называется наука, которая изучает живые организмы?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2. Перечислить основные признаки живого?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 Какие приборы используются для изучения клеток, и микроскопических объектов живой природы?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00562" y="2285992"/>
            <a:ext cx="1928826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Биология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3571876"/>
            <a:ext cx="5143536" cy="8572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Обмен веществ, движение, рост, развитие, размножение, раздражимость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5715016"/>
            <a:ext cx="2786082" cy="50006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Лупа, микроскоп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6" descr="lu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85860"/>
            <a:ext cx="4398993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228600" y="285728"/>
            <a:ext cx="84868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Задание №1 Назвать увеличительный прибор и перечислить его основные части.(1б)</a:t>
            </a:r>
            <a:endParaRPr lang="ru-RU" sz="2400" b="1" dirty="0"/>
          </a:p>
        </p:txBody>
      </p:sp>
      <p:sp>
        <p:nvSpPr>
          <p:cNvPr id="14340" name="Прямоугольник 3"/>
          <p:cNvSpPr>
            <a:spLocks noChangeArrowheads="1"/>
          </p:cNvSpPr>
          <p:nvPr/>
        </p:nvSpPr>
        <p:spPr bwMode="auto">
          <a:xfrm>
            <a:off x="6000760" y="2143116"/>
            <a:ext cx="2514600" cy="849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/>
              <a:t>увеличительное</a:t>
            </a:r>
          </a:p>
          <a:p>
            <a:r>
              <a:rPr lang="ru-RU" sz="2400" dirty="0"/>
              <a:t>стекло</a:t>
            </a:r>
            <a:r>
              <a:rPr lang="en-US" sz="2400" dirty="0"/>
              <a:t> (</a:t>
            </a:r>
            <a:r>
              <a:rPr lang="ru-RU" sz="2400" dirty="0"/>
              <a:t>линза)</a:t>
            </a:r>
          </a:p>
        </p:txBody>
      </p:sp>
      <p:sp>
        <p:nvSpPr>
          <p:cNvPr id="14341" name="Прямоугольник 4"/>
          <p:cNvSpPr>
            <a:spLocks noChangeArrowheads="1"/>
          </p:cNvSpPr>
          <p:nvPr/>
        </p:nvSpPr>
        <p:spPr bwMode="auto">
          <a:xfrm>
            <a:off x="6324600" y="3429000"/>
            <a:ext cx="1531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оправа</a:t>
            </a:r>
          </a:p>
        </p:txBody>
      </p:sp>
      <p:sp>
        <p:nvSpPr>
          <p:cNvPr id="14342" name="Прямоугольник 5"/>
          <p:cNvSpPr>
            <a:spLocks noChangeArrowheads="1"/>
          </p:cNvSpPr>
          <p:nvPr/>
        </p:nvSpPr>
        <p:spPr bwMode="auto">
          <a:xfrm>
            <a:off x="6629400" y="5029200"/>
            <a:ext cx="13763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/>
              <a:t>ручка</a:t>
            </a:r>
          </a:p>
        </p:txBody>
      </p:sp>
      <p:sp>
        <p:nvSpPr>
          <p:cNvPr id="7" name="Line 35"/>
          <p:cNvSpPr>
            <a:spLocks noChangeShapeType="1"/>
          </p:cNvSpPr>
          <p:nvPr/>
        </p:nvSpPr>
        <p:spPr bwMode="auto">
          <a:xfrm rot="1093147" flipH="1">
            <a:off x="2443484" y="2024199"/>
            <a:ext cx="3455987" cy="6477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" name="Line 35"/>
          <p:cNvSpPr>
            <a:spLocks noChangeShapeType="1"/>
          </p:cNvSpPr>
          <p:nvPr/>
        </p:nvSpPr>
        <p:spPr bwMode="auto">
          <a:xfrm rot="1093147" flipH="1">
            <a:off x="2800673" y="3167207"/>
            <a:ext cx="3455987" cy="6477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35"/>
          <p:cNvSpPr>
            <a:spLocks noChangeShapeType="1"/>
          </p:cNvSpPr>
          <p:nvPr/>
        </p:nvSpPr>
        <p:spPr bwMode="auto">
          <a:xfrm rot="1093147" flipH="1">
            <a:off x="3138488" y="4867275"/>
            <a:ext cx="3455987" cy="6477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ob_v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9513" y="0"/>
            <a:ext cx="41544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Line 39"/>
          <p:cNvSpPr>
            <a:spLocks noChangeShapeType="1"/>
          </p:cNvSpPr>
          <p:nvPr/>
        </p:nvSpPr>
        <p:spPr bwMode="auto">
          <a:xfrm flipV="1">
            <a:off x="4648200" y="1295400"/>
            <a:ext cx="3163888" cy="76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39"/>
          <p:cNvSpPr>
            <a:spLocks noChangeShapeType="1"/>
          </p:cNvSpPr>
          <p:nvPr/>
        </p:nvSpPr>
        <p:spPr bwMode="auto">
          <a:xfrm flipV="1">
            <a:off x="3733800" y="5181600"/>
            <a:ext cx="1944688" cy="15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39"/>
          <p:cNvSpPr>
            <a:spLocks noChangeShapeType="1"/>
          </p:cNvSpPr>
          <p:nvPr/>
        </p:nvSpPr>
        <p:spPr bwMode="auto">
          <a:xfrm flipV="1">
            <a:off x="3429000" y="3581400"/>
            <a:ext cx="1944688" cy="15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3733800" y="2209800"/>
            <a:ext cx="2736850" cy="865188"/>
            <a:chOff x="385" y="1434"/>
            <a:chExt cx="1724" cy="545"/>
          </a:xfrm>
        </p:grpSpPr>
        <p:sp>
          <p:nvSpPr>
            <p:cNvPr id="16399" name="Line 37"/>
            <p:cNvSpPr>
              <a:spLocks noChangeShapeType="1"/>
            </p:cNvSpPr>
            <p:nvPr/>
          </p:nvSpPr>
          <p:spPr bwMode="auto">
            <a:xfrm flipV="1">
              <a:off x="385" y="1706"/>
              <a:ext cx="1497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0" name="Line 50"/>
            <p:cNvSpPr>
              <a:spLocks noChangeShapeType="1"/>
            </p:cNvSpPr>
            <p:nvPr/>
          </p:nvSpPr>
          <p:spPr bwMode="auto">
            <a:xfrm>
              <a:off x="431" y="1706"/>
              <a:ext cx="1678" cy="273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1" name="Line 51"/>
            <p:cNvSpPr>
              <a:spLocks noChangeShapeType="1"/>
            </p:cNvSpPr>
            <p:nvPr/>
          </p:nvSpPr>
          <p:spPr bwMode="auto">
            <a:xfrm flipV="1">
              <a:off x="385" y="1434"/>
              <a:ext cx="1497" cy="27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" name="Line 32"/>
          <p:cNvSpPr>
            <a:spLocks noChangeShapeType="1"/>
          </p:cNvSpPr>
          <p:nvPr/>
        </p:nvSpPr>
        <p:spPr bwMode="auto">
          <a:xfrm>
            <a:off x="3505200" y="4343400"/>
            <a:ext cx="16557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32"/>
          <p:cNvSpPr>
            <a:spLocks noChangeShapeType="1"/>
          </p:cNvSpPr>
          <p:nvPr/>
        </p:nvSpPr>
        <p:spPr bwMode="auto">
          <a:xfrm flipV="1">
            <a:off x="4800600" y="381000"/>
            <a:ext cx="3484563" cy="152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Прямоугольник 11"/>
          <p:cNvSpPr>
            <a:spLocks noChangeArrowheads="1"/>
          </p:cNvSpPr>
          <p:nvPr/>
        </p:nvSpPr>
        <p:spPr bwMode="auto">
          <a:xfrm>
            <a:off x="3276600" y="228600"/>
            <a:ext cx="14811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/>
              <a:t>окуляр</a:t>
            </a:r>
          </a:p>
        </p:txBody>
      </p:sp>
      <p:sp>
        <p:nvSpPr>
          <p:cNvPr id="16394" name="Прямоугольник 12"/>
          <p:cNvSpPr>
            <a:spLocks noChangeArrowheads="1"/>
          </p:cNvSpPr>
          <p:nvPr/>
        </p:nvSpPr>
        <p:spPr bwMode="auto">
          <a:xfrm>
            <a:off x="3352800" y="10668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/>
              <a:t>тубус</a:t>
            </a:r>
          </a:p>
        </p:txBody>
      </p:sp>
      <p:sp>
        <p:nvSpPr>
          <p:cNvPr id="16395" name="Прямоугольник 13"/>
          <p:cNvSpPr>
            <a:spLocks noChangeArrowheads="1"/>
          </p:cNvSpPr>
          <p:nvPr/>
        </p:nvSpPr>
        <p:spPr bwMode="auto">
          <a:xfrm>
            <a:off x="1524000" y="2286000"/>
            <a:ext cx="2232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/>
              <a:t>объективы</a:t>
            </a:r>
          </a:p>
        </p:txBody>
      </p:sp>
      <p:sp>
        <p:nvSpPr>
          <p:cNvPr id="16396" name="Прямоугольник 14"/>
          <p:cNvSpPr>
            <a:spLocks noChangeArrowheads="1"/>
          </p:cNvSpPr>
          <p:nvPr/>
        </p:nvSpPr>
        <p:spPr bwMode="auto">
          <a:xfrm>
            <a:off x="1295400" y="3124200"/>
            <a:ext cx="2743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предметный</a:t>
            </a:r>
          </a:p>
          <a:p>
            <a:r>
              <a:rPr lang="ru-RU" sz="2800" dirty="0"/>
              <a:t>столик</a:t>
            </a:r>
          </a:p>
        </p:txBody>
      </p:sp>
      <p:sp>
        <p:nvSpPr>
          <p:cNvPr id="16397" name="Прямоугольник 15"/>
          <p:cNvSpPr>
            <a:spLocks noChangeArrowheads="1"/>
          </p:cNvSpPr>
          <p:nvPr/>
        </p:nvSpPr>
        <p:spPr bwMode="auto">
          <a:xfrm>
            <a:off x="2362200" y="4800600"/>
            <a:ext cx="2590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/>
              <a:t>винты</a:t>
            </a:r>
          </a:p>
          <a:p>
            <a:endParaRPr lang="ru-RU" dirty="0"/>
          </a:p>
        </p:txBody>
      </p:sp>
      <p:sp>
        <p:nvSpPr>
          <p:cNvPr id="16398" name="Прямоугольник 16"/>
          <p:cNvSpPr>
            <a:spLocks noChangeArrowheads="1"/>
          </p:cNvSpPr>
          <p:nvPr/>
        </p:nvSpPr>
        <p:spPr bwMode="auto">
          <a:xfrm>
            <a:off x="1752600" y="3962400"/>
            <a:ext cx="1709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/>
              <a:t>зеркало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0" grpId="0" animBg="1"/>
      <p:bldP spid="11" grpId="0" animBg="1"/>
      <p:bldP spid="16393" grpId="0"/>
      <p:bldP spid="16394" grpId="0"/>
      <p:bldP spid="16395" grpId="0"/>
      <p:bldP spid="16396" grpId="0"/>
      <p:bldP spid="16397" grpId="0"/>
      <p:bldP spid="163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клетки.</a:t>
            </a:r>
            <a:endParaRPr lang="ru-RU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214422"/>
            <a:ext cx="900115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135732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Задание №2 Прочитать текст. Вставить в текст пропущенные слова из предложенного списка(3б)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Клетки растений имеют _____(А), которая определяет их форму и выполняет защитную функцию. Полужидкое содержимое клетки, которое объединяет все клеточные структуры и обеспечивает их взаимодействие, называется ____(Б).  В клетках растений и животных генетический аппарат окружен мембраной и называется         -----( В)</a:t>
            </a:r>
          </a:p>
          <a:p>
            <a:pPr>
              <a:buNone/>
            </a:pP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Список слов и словосочетаний: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Клеточная стенка                      5. Клеточный сок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Клеточная мембрана                 6. Цитоплазма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Ядро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Хромосомы                                 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572131" y="5643578"/>
          <a:ext cx="250033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3444"/>
                <a:gridCol w="833444"/>
                <a:gridCol w="8334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596</Words>
  <Application>Microsoft Office PowerPoint</Application>
  <PresentationFormat>Экран (4:3)</PresentationFormat>
  <Paragraphs>223</Paragraphs>
  <Slides>23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Муниципальное  бюджетное общеобразовательное учреждение «Туруханская средняя школа №1»  </vt:lpstr>
      <vt:lpstr>Домашнее задание:</vt:lpstr>
      <vt:lpstr>Цель урока:</vt:lpstr>
      <vt:lpstr>Оценка за урок.</vt:lpstr>
      <vt:lpstr>Ответить на вопросы.(1б.)</vt:lpstr>
      <vt:lpstr>Слайд 6</vt:lpstr>
      <vt:lpstr>Слайд 7</vt:lpstr>
      <vt:lpstr>Строение клетки.</vt:lpstr>
      <vt:lpstr>Задание №2 Прочитать текст. Вставить в текст пропущенные слова из предложенного списка(3б)</vt:lpstr>
      <vt:lpstr>Слайд 10</vt:lpstr>
      <vt:lpstr>Слайд 11</vt:lpstr>
      <vt:lpstr> Задание №3 Установите соответствие между разновидностью ткани или органа  и их принадлежностью к определенной группе тканей (6б)</vt:lpstr>
      <vt:lpstr>Слайд 13</vt:lpstr>
      <vt:lpstr>Слайд 14</vt:lpstr>
      <vt:lpstr>Задание №4 Пользуясь таблицей ответить на вопросы.(3б)</vt:lpstr>
      <vt:lpstr>За каждый правильный ответ 1 бал </vt:lpstr>
      <vt:lpstr>Питание клетки</vt:lpstr>
      <vt:lpstr>Дыхание клетки</vt:lpstr>
      <vt:lpstr>Обмен веществ</vt:lpstr>
      <vt:lpstr>Рост и развитие клетки</vt:lpstr>
      <vt:lpstr>Этапы деления клетки</vt:lpstr>
      <vt:lpstr>Цель урока:</vt:lpstr>
      <vt:lpstr>Оценка за урок.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задание:</dc:title>
  <cp:lastModifiedBy>DNA7 X86</cp:lastModifiedBy>
  <cp:revision>23</cp:revision>
  <dcterms:modified xsi:type="dcterms:W3CDTF">2022-10-31T06:50:11Z</dcterms:modified>
</cp:coreProperties>
</file>