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Чернышова\Desktop\img16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3657600" cy="2743200"/>
          </a:xfrm>
          <a:prstGeom prst="rect">
            <a:avLst/>
          </a:prstGeom>
          <a:noFill/>
        </p:spPr>
      </p:pic>
      <p:pic>
        <p:nvPicPr>
          <p:cNvPr id="1028" name="Picture 4" descr="C:\Users\Чернышова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4648200"/>
            <a:ext cx="2733675" cy="2047875"/>
          </a:xfrm>
          <a:prstGeom prst="rect">
            <a:avLst/>
          </a:prstGeom>
          <a:noFill/>
        </p:spPr>
      </p:pic>
      <p:pic>
        <p:nvPicPr>
          <p:cNvPr id="1029" name="Picture 5" descr="C:\Users\Чернышова\Desktop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4029075" cy="301829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4822" y="2967335"/>
            <a:ext cx="55001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форм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рельефа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C:\Users\Чернышова\Desktop\img_user_file_545d1b3bee8e1_1_18 -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3276600" cy="245745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05200" y="4572000"/>
            <a:ext cx="2743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Заявка на оценку:</a:t>
            </a:r>
          </a:p>
          <a:p>
            <a:r>
              <a:rPr lang="ru-RU" sz="2800" dirty="0" smtClean="0"/>
              <a:t>«5»-33-40б</a:t>
            </a:r>
          </a:p>
          <a:p>
            <a:r>
              <a:rPr lang="ru-RU" sz="2800" dirty="0" smtClean="0"/>
              <a:t>«4»-26-32б</a:t>
            </a:r>
          </a:p>
          <a:p>
            <a:r>
              <a:rPr lang="ru-RU" sz="2800" dirty="0" smtClean="0"/>
              <a:t>«3»-20-25б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Задание (</a:t>
            </a:r>
            <a:r>
              <a:rPr lang="ru-RU" sz="3200" dirty="0" smtClean="0"/>
              <a:t>3мин)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3балла за каждое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Найти и записать по теме урока</a:t>
            </a:r>
          </a:p>
          <a:p>
            <a:pPr>
              <a:buNone/>
            </a:pPr>
            <a:r>
              <a:rPr lang="ru-RU" dirty="0" smtClean="0"/>
              <a:t>Общее – особенное –единичное</a:t>
            </a:r>
            <a:endParaRPr lang="ru-RU" dirty="0"/>
          </a:p>
        </p:txBody>
      </p:sp>
      <p:pic>
        <p:nvPicPr>
          <p:cNvPr id="34818" name="Picture 2" descr="C:\Users\Чернышов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0125"/>
            <a:ext cx="2733675" cy="2047875"/>
          </a:xfrm>
          <a:prstGeom prst="rect">
            <a:avLst/>
          </a:prstGeom>
          <a:noFill/>
        </p:spPr>
      </p:pic>
      <p:pic>
        <p:nvPicPr>
          <p:cNvPr id="34819" name="Picture 3" descr="C:\Users\Чернышова\Desktop\img_user_file_545d1b3bee8e1_1_18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4038600" cy="3028950"/>
          </a:xfrm>
          <a:prstGeom prst="rect">
            <a:avLst/>
          </a:prstGeom>
          <a:noFill/>
        </p:spPr>
      </p:pic>
      <p:pic>
        <p:nvPicPr>
          <p:cNvPr id="34820" name="Picture 4" descr="C:\Users\Чернышова\Desktop\slide_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74345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(2мин.) 2 балла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i="1" dirty="0" smtClean="0"/>
              <a:t>Давайте </a:t>
            </a:r>
            <a:r>
              <a:rPr lang="ru-RU" i="1" dirty="0" smtClean="0"/>
              <a:t>вернемся к теме и цели нашего урока и ответим на вопрос суждение</a:t>
            </a:r>
            <a:r>
              <a:rPr lang="ru-RU" i="1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smtClean="0"/>
              <a:t>Чем объяснить, что  на территории России возникли разнообразные формы рельефа?</a:t>
            </a:r>
          </a:p>
          <a:p>
            <a:endParaRPr lang="ru-RU" dirty="0"/>
          </a:p>
        </p:txBody>
      </p:sp>
      <p:pic>
        <p:nvPicPr>
          <p:cNvPr id="5" name="Picture 23" descr="AMERI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1447800"/>
            <a:ext cx="4038600" cy="4299491"/>
          </a:xfrm>
          <a:prstGeom prst="rect">
            <a:avLst/>
          </a:prstGeom>
          <a:noFill/>
          <a:ln/>
        </p:spPr>
      </p:pic>
      <p:sp>
        <p:nvSpPr>
          <p:cNvPr id="7" name="AutoShape 29"/>
          <p:cNvSpPr>
            <a:spLocks noChangeArrowheads="1"/>
          </p:cNvSpPr>
          <p:nvPr/>
        </p:nvSpPr>
        <p:spPr bwMode="auto">
          <a:xfrm rot="21204281">
            <a:off x="4357482" y="3924014"/>
            <a:ext cx="2117094" cy="2286571"/>
          </a:xfrm>
          <a:prstGeom prst="cloudCallout">
            <a:avLst>
              <a:gd name="adj1" fmla="val 38338"/>
              <a:gd name="adj2" fmla="val 77042"/>
            </a:avLst>
          </a:prstGeom>
          <a:solidFill>
            <a:srgbClr val="CC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2000" dirty="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dirty="0">
                <a:solidFill>
                  <a:srgbClr val="FFFFFF"/>
                </a:solidFill>
                <a:latin typeface="Verdana" pitchFamily="34" charset="0"/>
              </a:rPr>
              <a:t> Ответьте  на вопрос 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Подведение итогов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/>
          <a:p>
            <a:r>
              <a:rPr lang="ru-RU" dirty="0" smtClean="0"/>
              <a:t>Заявка на оценку:</a:t>
            </a:r>
          </a:p>
          <a:p>
            <a:r>
              <a:rPr lang="ru-RU" dirty="0" smtClean="0"/>
              <a:t>«5»-33-40б</a:t>
            </a:r>
          </a:p>
          <a:p>
            <a:r>
              <a:rPr lang="ru-RU" dirty="0" smtClean="0"/>
              <a:t>«4»-26-32б</a:t>
            </a:r>
          </a:p>
          <a:p>
            <a:r>
              <a:rPr lang="ru-RU" dirty="0" smtClean="0"/>
              <a:t>«3»-20-25б</a:t>
            </a:r>
            <a:endParaRPr lang="ru-RU" dirty="0"/>
          </a:p>
        </p:txBody>
      </p:sp>
      <p:pic>
        <p:nvPicPr>
          <p:cNvPr id="6" name="Picture 3" descr="C:\Users\Чернышова\Downloads\ekzaraz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33787"/>
            <a:ext cx="7496175" cy="3224213"/>
          </a:xfrm>
          <a:prstGeom prst="rect">
            <a:avLst/>
          </a:prstGeom>
          <a:noFill/>
        </p:spPr>
      </p:pic>
      <p:pic>
        <p:nvPicPr>
          <p:cNvPr id="36866" name="Picture 2" descr="C:\Users\Чернышова\Desktop\img1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32766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1.§9, записать в сборник понятий новые понятия, выделенные в тексте учебника.</a:t>
            </a:r>
          </a:p>
          <a:p>
            <a:r>
              <a:rPr lang="ru-RU" dirty="0" smtClean="0"/>
              <a:t>2.Подготовить сообщения о развитие различных форм рельефа в Туруханском районе.</a:t>
            </a:r>
          </a:p>
          <a:p>
            <a:r>
              <a:rPr lang="ru-RU" dirty="0" smtClean="0"/>
              <a:t>3.Презентацию о стихийных бедствиях на территории нашей страны.</a:t>
            </a:r>
          </a:p>
          <a:p>
            <a:endParaRPr lang="ru-RU" dirty="0"/>
          </a:p>
        </p:txBody>
      </p:sp>
      <p:pic>
        <p:nvPicPr>
          <p:cNvPr id="35842" name="Picture 2" descr="C:\Users\Чернышова\Desktop\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08246"/>
            <a:ext cx="4038600" cy="4109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Сформулировать проблемный вопрос к теме урока. (3балла) 2 мин.</a:t>
            </a:r>
          </a:p>
          <a:p>
            <a:endParaRPr lang="ru-RU" dirty="0"/>
          </a:p>
        </p:txBody>
      </p:sp>
      <p:pic>
        <p:nvPicPr>
          <p:cNvPr id="2050" name="Picture 2" descr="C:\Users\Чернышова\Desktop\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743200"/>
            <a:ext cx="6019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Задание 1б (2мин)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1.Восстановить </a:t>
            </a:r>
            <a:r>
              <a:rPr lang="ru-RU" i="1" dirty="0" smtClean="0"/>
              <a:t>пропущенные элементы в определении понятия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рельеф.</a:t>
            </a:r>
          </a:p>
          <a:p>
            <a:pPr>
              <a:buNone/>
            </a:pPr>
            <a:r>
              <a:rPr lang="ru-RU" dirty="0" smtClean="0"/>
              <a:t>    Рельеф- </a:t>
            </a:r>
            <a:r>
              <a:rPr lang="ru-RU" dirty="0" smtClean="0"/>
              <a:t>совокупность …  суши и …океанов и морей, разнообразных по очертаниям, …, происхождению, возрасту, и … развития.</a:t>
            </a:r>
          </a:p>
          <a:p>
            <a:pPr>
              <a:buNone/>
            </a:pPr>
            <a:r>
              <a:rPr lang="ru-RU" dirty="0" smtClean="0"/>
              <a:t>    2.Установите </a:t>
            </a:r>
            <a:r>
              <a:rPr lang="ru-RU" dirty="0" smtClean="0"/>
              <a:t>связь между понятиями рельеф, формы рельефа, равнина, используя категории часть-целое, род-вид.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" name="Picture 23" descr="AMERI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83528" y="152400"/>
            <a:ext cx="1360472" cy="14478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05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Задание 9мин. 1б (вывод понятия); 2б установление причинно-следственных связей.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Самостоятельная </a:t>
            </a:r>
            <a:r>
              <a:rPr lang="ru-RU" dirty="0" smtClean="0"/>
              <a:t>работа с учебником. </a:t>
            </a:r>
            <a:r>
              <a:rPr lang="ru-RU" i="1" dirty="0" smtClean="0"/>
              <a:t>1.Прочитать </a:t>
            </a:r>
            <a:r>
              <a:rPr lang="ru-RU" i="1" dirty="0" smtClean="0"/>
              <a:t>параграф 9,1раздел  выполнить задания: </a:t>
            </a:r>
            <a:r>
              <a:rPr lang="ru-RU" dirty="0" smtClean="0"/>
              <a:t>раскрыть по содержанию понятия экзогенные и эндогенные процессы, найти для них общее родовое понятие.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2.Установить </a:t>
            </a:r>
            <a:r>
              <a:rPr lang="ru-RU" i="1" dirty="0" smtClean="0"/>
              <a:t>причинно-следственные связи в описании эндогенных процессов.</a:t>
            </a:r>
          </a:p>
          <a:p>
            <a:pPr>
              <a:buNone/>
            </a:pPr>
            <a:r>
              <a:rPr lang="ru-RU" i="1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Picture 2" descr="C:\Users\Чернышова\Downloads\развитие форм рельефа россии_ 19 тыс изображений найдено в Яндекс.Картинках_files\eb409326cb7219e8112082cf4685b4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181600"/>
            <a:ext cx="3048000" cy="1528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Чернышова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 (1мин.)</a:t>
            </a:r>
            <a:endParaRPr lang="ru-RU" dirty="0"/>
          </a:p>
        </p:txBody>
      </p:sp>
      <p:pic>
        <p:nvPicPr>
          <p:cNvPr id="4099" name="Picture 3" descr="C:\Users\Чернышова\Desktop\fizkul5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1898" y="1600200"/>
            <a:ext cx="680020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i="1" dirty="0" smtClean="0"/>
              <a:t>Прочитать 2 раздел «Древнее оледенение на территории России» составить его план в виде суждений</a:t>
            </a:r>
            <a:r>
              <a:rPr lang="ru-RU" sz="2800" i="1" dirty="0" smtClean="0"/>
              <a:t>. (10мин.) 1б за каждое суждение.</a:t>
            </a:r>
            <a:endParaRPr lang="ru-RU" sz="2800" i="1" dirty="0"/>
          </a:p>
        </p:txBody>
      </p:sp>
      <p:pic>
        <p:nvPicPr>
          <p:cNvPr id="4" name="Picture 2" descr="C:\Users\Чернышова\Downloads\развитие форм рельефа россии_ 19 тыс изображений найдено в Яндекс.Картинках_files\0058-058-Lednikovye-formy-rele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09800"/>
            <a:ext cx="7543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3200" b="1" dirty="0" smtClean="0"/>
              <a:t>Задание ( </a:t>
            </a:r>
            <a:r>
              <a:rPr lang="ru-RU" sz="3200" dirty="0" smtClean="0"/>
              <a:t>8 </a:t>
            </a:r>
            <a:r>
              <a:rPr lang="ru-RU" sz="3200" dirty="0" smtClean="0"/>
              <a:t>мин.)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2балл за вопрос суждения </a:t>
            </a:r>
            <a:br>
              <a:rPr lang="ru-RU" sz="3200" dirty="0" smtClean="0"/>
            </a:br>
            <a:r>
              <a:rPr lang="ru-RU" sz="3200" dirty="0" smtClean="0"/>
              <a:t>2балла за ответ на вопрос </a:t>
            </a:r>
            <a:r>
              <a:rPr lang="ru-RU" sz="3200" dirty="0" smtClean="0"/>
              <a:t>суждения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К </a:t>
            </a:r>
            <a:r>
              <a:rPr lang="ru-RU" i="1" dirty="0" smtClean="0"/>
              <a:t>разделам 3,4,5 сформулировать по 1проблемному  вопросу к </a:t>
            </a:r>
            <a:r>
              <a:rPr lang="ru-RU" i="1" dirty="0" smtClean="0"/>
              <a:t>разделу.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</a:t>
            </a:r>
            <a:r>
              <a:rPr lang="ru-RU" dirty="0" smtClean="0"/>
              <a:t>Индивидуально</a:t>
            </a:r>
            <a:r>
              <a:rPr lang="ru-RU" dirty="0" smtClean="0"/>
              <a:t>, затем сравнить вопросы в группе, перестрелка вопросами с другими группами.</a:t>
            </a:r>
            <a:endParaRPr lang="ru-RU" dirty="0"/>
          </a:p>
        </p:txBody>
      </p:sp>
      <p:pic>
        <p:nvPicPr>
          <p:cNvPr id="4" name="Picture 23" descr="AMERI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24630" y="4176914"/>
            <a:ext cx="2519370" cy="2681086"/>
          </a:xfrm>
          <a:prstGeom prst="rect">
            <a:avLst/>
          </a:prstGeom>
          <a:noFill/>
          <a:ln/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 rot="21204281">
            <a:off x="3160582" y="4201029"/>
            <a:ext cx="2951163" cy="2130425"/>
          </a:xfrm>
          <a:prstGeom prst="cloudCallout">
            <a:avLst>
              <a:gd name="adj1" fmla="val 38338"/>
              <a:gd name="adj2" fmla="val 77042"/>
            </a:avLst>
          </a:prstGeom>
          <a:solidFill>
            <a:srgbClr val="CC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 sz="2000" dirty="0">
              <a:solidFill>
                <a:srgbClr val="FFFFFF"/>
              </a:solidFill>
              <a:latin typeface="Verdana" pitchFamily="34" charset="0"/>
            </a:endParaRPr>
          </a:p>
          <a:p>
            <a:r>
              <a:rPr lang="ru-RU" sz="2000" dirty="0">
                <a:solidFill>
                  <a:srgbClr val="FFFFFF"/>
                </a:solidFill>
                <a:latin typeface="Verdana" pitchFamily="34" charset="0"/>
              </a:rPr>
              <a:t> Ответьте  на вопрос 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4000" dirty="0" smtClean="0"/>
              <a:t>Задание (8мин.) 3балла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i="1" dirty="0" smtClean="0"/>
              <a:t>1.Разделить </a:t>
            </a:r>
            <a:r>
              <a:rPr lang="ru-RU" i="1" dirty="0" smtClean="0"/>
              <a:t>понятия на группы, для каждой группы найти обобщающее понятие и основание деления.</a:t>
            </a:r>
          </a:p>
          <a:p>
            <a:pPr>
              <a:buNone/>
            </a:pPr>
            <a:r>
              <a:rPr lang="ru-RU" dirty="0" smtClean="0"/>
              <a:t>     землетрясение</a:t>
            </a:r>
            <a:r>
              <a:rPr lang="ru-RU" dirty="0" smtClean="0"/>
              <a:t>, извержение вулканов, обвалы, оползни, лавины, грязевые потоки.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3794" name="Picture 2" descr="C:\Users\Чернышова\Desktop\concl natural-disas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67200"/>
            <a:ext cx="3779261" cy="2438400"/>
          </a:xfrm>
          <a:prstGeom prst="rect">
            <a:avLst/>
          </a:prstGeom>
          <a:noFill/>
        </p:spPr>
      </p:pic>
      <p:pic>
        <p:nvPicPr>
          <p:cNvPr id="33795" name="Picture 3" descr="C:\Users\Чернышова\Desktop\i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419600"/>
            <a:ext cx="3657600" cy="2340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352</Words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Задание </vt:lpstr>
      <vt:lpstr>Задание 1б (2мин)</vt:lpstr>
      <vt:lpstr>Задание 9мин. 1б (вывод понятия); 2б установление причинно-следственных связей. </vt:lpstr>
      <vt:lpstr>Слайд 5</vt:lpstr>
      <vt:lpstr>Физкультминутка (1мин.)</vt:lpstr>
      <vt:lpstr>Прочитать 2 раздел «Древнее оледенение на территории России» составить его план в виде суждений. (10мин.) 1б за каждое суждение.</vt:lpstr>
      <vt:lpstr>Задание ( 8 мин.) 2балл за вопрос суждения  2балла за ответ на вопрос суждения </vt:lpstr>
      <vt:lpstr>Задание (8мин.) 3балла</vt:lpstr>
      <vt:lpstr>Задание (3мин) 3балла за каждое</vt:lpstr>
      <vt:lpstr>Задание (2мин.) 2 балла</vt:lpstr>
      <vt:lpstr>Подведение итогов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форм рельефа</dc:title>
  <dc:creator>Чернышова</dc:creator>
  <cp:lastModifiedBy>Чернышова</cp:lastModifiedBy>
  <cp:revision>28</cp:revision>
  <dcterms:created xsi:type="dcterms:W3CDTF">2015-10-18T06:36:58Z</dcterms:created>
  <dcterms:modified xsi:type="dcterms:W3CDTF">2016-12-10T07:20:48Z</dcterms:modified>
</cp:coreProperties>
</file>