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543800" cy="1524000"/>
          </a:xfrm>
        </p:spPr>
        <p:txBody>
          <a:bodyPr/>
          <a:lstStyle/>
          <a:p>
            <a:r>
              <a:rPr lang="en-US" dirty="0" smtClean="0"/>
              <a:t>Project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68580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MY OWN TV CHANNEL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9992" y="4149080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Made by</a:t>
            </a:r>
          </a:p>
          <a:p>
            <a:pPr algn="r"/>
            <a:r>
              <a:rPr lang="en-US" sz="3600" dirty="0" err="1" smtClean="0"/>
              <a:t>Grakholskaya</a:t>
            </a:r>
            <a:r>
              <a:rPr lang="en-US" sz="3600" dirty="0" smtClean="0"/>
              <a:t> Julia</a:t>
            </a:r>
          </a:p>
          <a:p>
            <a:pPr algn="r"/>
            <a:r>
              <a:rPr lang="en-US" sz="3600" dirty="0" smtClean="0"/>
              <a:t>Form 9</a:t>
            </a:r>
            <a:r>
              <a:rPr lang="ru-RU" sz="3600" dirty="0"/>
              <a:t> </a:t>
            </a:r>
            <a:r>
              <a:rPr lang="ru-RU" sz="3600" dirty="0" smtClean="0"/>
              <a:t>«</a:t>
            </a:r>
            <a:r>
              <a:rPr lang="en-US" sz="3600" dirty="0" smtClean="0"/>
              <a:t>A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pic>
        <p:nvPicPr>
          <p:cNvPr id="1026" name="Picture 2" descr="http://4.bp.blogspot.com/-VuJeUXfYCXg/VVQuUnyiPjI/AAAAAAAAAw4/frH89Tn8bys/s400/my-trip-my-adventure-download-cdr-coreldraw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525" b="42118"/>
          <a:stretch/>
        </p:blipFill>
        <p:spPr bwMode="auto">
          <a:xfrm>
            <a:off x="1331640" y="4121759"/>
            <a:ext cx="2808312" cy="184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95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92696"/>
            <a:ext cx="86439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My </a:t>
            </a:r>
            <a:r>
              <a:rPr lang="en-US" sz="2800" dirty="0"/>
              <a:t>channel will be called </a:t>
            </a:r>
            <a:r>
              <a:rPr lang="en-US" sz="2800" dirty="0" smtClean="0"/>
              <a:t>“MY“. </a:t>
            </a:r>
            <a:r>
              <a:rPr lang="en-US" sz="2800" dirty="0" smtClean="0"/>
              <a:t>To tell the  </a:t>
            </a:r>
            <a:r>
              <a:rPr lang="en-US" sz="2800" dirty="0" smtClean="0"/>
              <a:t>truth, </a:t>
            </a:r>
            <a:r>
              <a:rPr lang="en-US" sz="2800" dirty="0"/>
              <a:t>I couldn't think </a:t>
            </a:r>
            <a:r>
              <a:rPr lang="en-US" sz="2800" dirty="0" smtClean="0"/>
              <a:t>a </a:t>
            </a:r>
            <a:r>
              <a:rPr lang="en-US" sz="2800" dirty="0"/>
              <a:t>good </a:t>
            </a:r>
            <a:r>
              <a:rPr lang="en-US" sz="2800" dirty="0" smtClean="0"/>
              <a:t>name, but I really tried. I’d like to show cartoons, detective stories and sometimes good films. I like </a:t>
            </a:r>
            <a:r>
              <a:rPr lang="en-US" sz="2800" dirty="0" smtClean="0"/>
              <a:t>them. </a:t>
            </a:r>
            <a:r>
              <a:rPr lang="en-US" sz="2800" dirty="0" smtClean="0"/>
              <a:t>After all, I am a </a:t>
            </a:r>
            <a:r>
              <a:rPr lang="en-US" sz="2800" dirty="0"/>
              <a:t>creator and </a:t>
            </a:r>
            <a:r>
              <a:rPr lang="en-US" sz="2800" dirty="0" smtClean="0"/>
              <a:t>overlord of this channel. </a:t>
            </a:r>
            <a:r>
              <a:rPr lang="en-US" sz="2800" dirty="0"/>
              <a:t>T</a:t>
            </a:r>
            <a:r>
              <a:rPr lang="en-US" sz="2800" dirty="0" smtClean="0"/>
              <a:t>hat’s why </a:t>
            </a:r>
            <a:r>
              <a:rPr lang="en-US" sz="2800" dirty="0"/>
              <a:t>I can </a:t>
            </a:r>
            <a:r>
              <a:rPr lang="en-US" sz="2800" dirty="0" smtClean="0"/>
              <a:t>do what I want.</a:t>
            </a:r>
            <a:endParaRPr lang="ru-RU" sz="2800" dirty="0"/>
          </a:p>
        </p:txBody>
      </p:sp>
      <p:pic>
        <p:nvPicPr>
          <p:cNvPr id="2050" name="Picture 2" descr="http://indiapolis.ru/img.php?aHR0cDovL2kueXRpbWcuY29tL3ZpL2VUWTB2cVRBbXVRL3NkZGVmYXVsdC5qcGc=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735" b="13022"/>
          <a:stretch/>
        </p:blipFill>
        <p:spPr bwMode="auto">
          <a:xfrm>
            <a:off x="4860031" y="2945725"/>
            <a:ext cx="3842293" cy="213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.ytimg.com/vi/1bZhObHSbwA/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0611" y="3501007"/>
            <a:ext cx="3240360" cy="243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826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20688"/>
            <a:ext cx="86439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Advertisements? </a:t>
            </a:r>
            <a:r>
              <a:rPr lang="en-US" sz="3200" dirty="0" smtClean="0"/>
              <a:t>Of course I will show </a:t>
            </a:r>
            <a:r>
              <a:rPr lang="en-US" sz="3200" dirty="0" smtClean="0"/>
              <a:t>them</a:t>
            </a:r>
            <a:r>
              <a:rPr lang="en-US" sz="3200" dirty="0" smtClean="0"/>
              <a:t>. </a:t>
            </a:r>
            <a:r>
              <a:rPr lang="en-US" sz="3200" dirty="0"/>
              <a:t>After all, </a:t>
            </a:r>
            <a:r>
              <a:rPr lang="en-US" sz="3200" dirty="0" smtClean="0"/>
              <a:t>I'll </a:t>
            </a:r>
            <a:r>
              <a:rPr lang="en-US" sz="3200" dirty="0"/>
              <a:t>have </a:t>
            </a:r>
            <a:r>
              <a:rPr lang="en-US" sz="3200" dirty="0" smtClean="0"/>
              <a:t>to </a:t>
            </a:r>
            <a:r>
              <a:rPr lang="en-US" sz="3200" dirty="0"/>
              <a:t>earn money to </a:t>
            </a:r>
            <a:r>
              <a:rPr lang="en-US" sz="3200" dirty="0" smtClean="0"/>
              <a:t>develop </a:t>
            </a:r>
            <a:r>
              <a:rPr lang="en-US" sz="3200" dirty="0"/>
              <a:t>my channel. </a:t>
            </a:r>
            <a:r>
              <a:rPr lang="en-US" sz="3200" dirty="0" smtClean="0"/>
              <a:t>Moreover</a:t>
            </a:r>
            <a:r>
              <a:rPr lang="en-US" sz="3200" dirty="0"/>
              <a:t>, advertising has </a:t>
            </a:r>
            <a:r>
              <a:rPr lang="en-US" sz="3200" dirty="0" smtClean="0"/>
              <a:t>its pluses</a:t>
            </a:r>
            <a:r>
              <a:rPr lang="en-US" sz="3200" dirty="0"/>
              <a:t>. </a:t>
            </a:r>
            <a:r>
              <a:rPr lang="en-US" sz="3200" dirty="0" smtClean="0"/>
              <a:t>You </a:t>
            </a:r>
            <a:r>
              <a:rPr lang="en-US" sz="3200" dirty="0"/>
              <a:t>can quickly run to the </a:t>
            </a:r>
            <a:r>
              <a:rPr lang="en-US" sz="3200" dirty="0" smtClean="0"/>
              <a:t>fridge and take something </a:t>
            </a:r>
            <a:r>
              <a:rPr lang="en-US" sz="3200" dirty="0" smtClean="0"/>
              <a:t>tasty to eat.</a:t>
            </a:r>
            <a:endParaRPr lang="ru-RU" sz="3200" dirty="0"/>
          </a:p>
        </p:txBody>
      </p:sp>
      <p:pic>
        <p:nvPicPr>
          <p:cNvPr id="3074" name="Picture 2" descr="https://d27v8envyltg3v.cloudfront.net/tackk/7908774/14216727208728/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29000"/>
            <a:ext cx="626469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0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359" y="1159877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Slogan of the channel is </a:t>
            </a:r>
            <a:r>
              <a:rPr lang="ru-RU" sz="3600" b="1" dirty="0" smtClean="0"/>
              <a:t>«</a:t>
            </a:r>
            <a:r>
              <a:rPr lang="en-US" sz="3600" b="1" dirty="0" smtClean="0"/>
              <a:t>MY</a:t>
            </a:r>
            <a:r>
              <a:rPr lang="ru-RU" sz="3600" b="1" dirty="0" smtClean="0"/>
              <a:t>»</a:t>
            </a:r>
            <a:r>
              <a:rPr lang="en-US" sz="3600" b="1" dirty="0" smtClean="0"/>
              <a:t> is yours.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3501008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Thank you for your attention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789248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173</TotalTime>
  <Words>137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NewsPrint</vt:lpstr>
      <vt:lpstr>Project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Kab_16</cp:lastModifiedBy>
  <cp:revision>13</cp:revision>
  <dcterms:created xsi:type="dcterms:W3CDTF">2016-12-20T14:33:30Z</dcterms:created>
  <dcterms:modified xsi:type="dcterms:W3CDTF">2016-12-28T04:20:12Z</dcterms:modified>
</cp:coreProperties>
</file>