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662" y="-9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C4FBB60-8D6B-4CB9-A459-B0E0CA8F3BDB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ED89-D6DC-432F-BE5E-F5BCAA3A50D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239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BB60-8D6B-4CB9-A459-B0E0CA8F3BDB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ED89-D6DC-432F-BE5E-F5BCAA3A50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6607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BB60-8D6B-4CB9-A459-B0E0CA8F3BDB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ED89-D6DC-432F-BE5E-F5BCAA3A50D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4302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BB60-8D6B-4CB9-A459-B0E0CA8F3BDB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ED89-D6DC-432F-BE5E-F5BCAA3A50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894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BB60-8D6B-4CB9-A459-B0E0CA8F3BDB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ED89-D6DC-432F-BE5E-F5BCAA3A50D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93339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BB60-8D6B-4CB9-A459-B0E0CA8F3BDB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ED89-D6DC-432F-BE5E-F5BCAA3A50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502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BB60-8D6B-4CB9-A459-B0E0CA8F3BDB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ED89-D6DC-432F-BE5E-F5BCAA3A50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1062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BB60-8D6B-4CB9-A459-B0E0CA8F3BDB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ED89-D6DC-432F-BE5E-F5BCAA3A50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091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BB60-8D6B-4CB9-A459-B0E0CA8F3BDB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ED89-D6DC-432F-BE5E-F5BCAA3A50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498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BB60-8D6B-4CB9-A459-B0E0CA8F3BDB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ED89-D6DC-432F-BE5E-F5BCAA3A50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6281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BB60-8D6B-4CB9-A459-B0E0CA8F3BDB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ED89-D6DC-432F-BE5E-F5BCAA3A50D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0128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C4FBB60-8D6B-4CB9-A459-B0E0CA8F3BDB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4FBED89-D6DC-432F-BE5E-F5BCAA3A50D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8305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MY OWN CHANNEL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Made: Gadzhieva </a:t>
            </a:r>
            <a:r>
              <a:rPr lang="en-US" sz="2400" dirty="0"/>
              <a:t>Sonya. 9A form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930176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6508"/>
          <a:stretch/>
        </p:blipFill>
        <p:spPr>
          <a:xfrm>
            <a:off x="0" y="1"/>
            <a:ext cx="12191999" cy="504008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55101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b="18815"/>
          <a:stretch/>
        </p:blipFill>
        <p:spPr>
          <a:xfrm>
            <a:off x="0" y="0"/>
            <a:ext cx="12191999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8539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0227" y="3432830"/>
            <a:ext cx="4258188" cy="3145052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021" y="471509"/>
            <a:ext cx="3876394" cy="262881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013" y="471509"/>
            <a:ext cx="4184505" cy="315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32801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7859"/>
          <a:stretch/>
        </p:blipFill>
        <p:spPr>
          <a:xfrm>
            <a:off x="1386840" y="1039349"/>
            <a:ext cx="8604568" cy="466041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1130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64592" y="381462"/>
            <a:ext cx="7769352" cy="1876044"/>
          </a:xfrm>
        </p:spPr>
        <p:txBody>
          <a:bodyPr/>
          <a:lstStyle/>
          <a:p>
            <a:pPr algn="ctr"/>
            <a:r>
              <a:rPr lang="en-US" sz="7200" dirty="0"/>
              <a:t>THANK YOU FOR ATTENTION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509"/>
          <a:stretch/>
        </p:blipFill>
        <p:spPr>
          <a:xfrm>
            <a:off x="6350715" y="2102485"/>
            <a:ext cx="4407058" cy="432879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59431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891528" y="2464335"/>
            <a:ext cx="4389120" cy="3762294"/>
          </a:xfrm>
        </p:spPr>
        <p:txBody>
          <a:bodyPr/>
          <a:lstStyle/>
          <a:p>
            <a:r>
              <a:rPr lang="en-US" sz="6600" dirty="0"/>
              <a:t>We all sometimes watch TV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35" y="316774"/>
            <a:ext cx="6017079" cy="522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7018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rot="20411053">
            <a:off x="1102027" y="709023"/>
            <a:ext cx="5594857" cy="4689383"/>
          </a:xfrm>
        </p:spPr>
        <p:txBody>
          <a:bodyPr>
            <a:normAutofit/>
          </a:bodyPr>
          <a:lstStyle/>
          <a:p>
            <a:r>
              <a:rPr lang="en-US" sz="7100" dirty="0"/>
              <a:t>It takes an important part in our life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40750" y="3394967"/>
            <a:ext cx="5617029" cy="321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1701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36570" y="1909164"/>
            <a:ext cx="4931229" cy="2858779"/>
          </a:xfrm>
        </p:spPr>
        <p:txBody>
          <a:bodyPr>
            <a:normAutofit fontScale="92500"/>
          </a:bodyPr>
          <a:lstStyle/>
          <a:p>
            <a:r>
              <a:rPr lang="en-US" sz="4000" dirty="0"/>
              <a:t>If I could create my own channel, so of course I would be an editor. But only for the first time</a:t>
            </a:r>
            <a:endParaRPr lang="ru-RU" sz="4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314" y="217816"/>
            <a:ext cx="3305175" cy="24866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12" b="3172"/>
          <a:stretch/>
        </p:blipFill>
        <p:spPr>
          <a:xfrm>
            <a:off x="8044543" y="4455658"/>
            <a:ext cx="3751172" cy="232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94888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806" y="3018766"/>
            <a:ext cx="4389120" cy="1737360"/>
          </a:xfrm>
        </p:spPr>
        <p:txBody>
          <a:bodyPr/>
          <a:lstStyle/>
          <a:p>
            <a:r>
              <a:rPr lang="en-US" dirty="0">
                <a:latin typeface="+mn-lt"/>
              </a:rPr>
              <a:t>The first is</a:t>
            </a:r>
            <a:r>
              <a:rPr lang="ru-RU" dirty="0">
                <a:latin typeface="+mn-lt"/>
              </a:rPr>
              <a:t>: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2771" y="494020"/>
            <a:ext cx="4847191" cy="1824637"/>
          </a:xfrm>
        </p:spPr>
        <p:txBody>
          <a:bodyPr>
            <a:noAutofit/>
          </a:bodyPr>
          <a:lstStyle/>
          <a:p>
            <a:r>
              <a:rPr lang="en-US" sz="4000" dirty="0"/>
              <a:t>There would be three main directions.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770914" y="2318657"/>
            <a:ext cx="428897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6600" dirty="0"/>
              <a:t>«</a:t>
            </a:r>
            <a:r>
              <a:rPr lang="en-US" sz="6600" dirty="0"/>
              <a:t>interesting facts around us</a:t>
            </a:r>
            <a:r>
              <a:rPr lang="ru-RU" sz="6600" dirty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77769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37456" y="156563"/>
            <a:ext cx="11419115" cy="1661351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4800" dirty="0"/>
              <a:t>FOR EXEMPLE</a:t>
            </a:r>
            <a:r>
              <a:rPr lang="ru-RU" sz="4800" dirty="0"/>
              <a:t>:</a:t>
            </a:r>
          </a:p>
          <a:p>
            <a:pPr algn="ctr"/>
            <a:r>
              <a:rPr lang="en-US" sz="4800" dirty="0"/>
              <a:t>Yogurt got its name from the Turkish word which means long life.</a:t>
            </a:r>
            <a:endParaRPr lang="ru-RU" sz="4800" dirty="0"/>
          </a:p>
        </p:txBody>
      </p:sp>
      <p:pic>
        <p:nvPicPr>
          <p:cNvPr id="1026" name="Picture 2" descr="http://www.ochevidets.ru/userfiles/2012/08/10/cb03327389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93820" y="1817914"/>
            <a:ext cx="7906385" cy="494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50395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2270951"/>
          </a:xfrm>
        </p:spPr>
        <p:txBody>
          <a:bodyPr>
            <a:normAutofit fontScale="92500"/>
          </a:bodyPr>
          <a:lstStyle/>
          <a:p>
            <a:r>
              <a:rPr lang="en-US" sz="3200" dirty="0">
                <a:latin typeface="AR DARLING" panose="02000000000000000000" pitchFamily="2" charset="0"/>
              </a:rPr>
              <a:t>PHILOPHOBIA</a:t>
            </a:r>
          </a:p>
          <a:p>
            <a:r>
              <a:rPr lang="en-US" sz="3200" dirty="0">
                <a:latin typeface="AR CENA" panose="02000000000000000000" pitchFamily="2" charset="0"/>
              </a:rPr>
              <a:t>Fear of emotional attachment</a:t>
            </a:r>
            <a:r>
              <a:rPr lang="ru-RU" sz="3200" dirty="0"/>
              <a:t>;</a:t>
            </a:r>
            <a:r>
              <a:rPr lang="en-US" sz="3200" dirty="0">
                <a:latin typeface="AR CENA" panose="02000000000000000000" pitchFamily="2" charset="0"/>
              </a:rPr>
              <a:t> fear of being in or falling in love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95720" y="1007826"/>
            <a:ext cx="4346494" cy="434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2837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3944" y="471509"/>
            <a:ext cx="4389120" cy="1737360"/>
          </a:xfrm>
        </p:spPr>
        <p:txBody>
          <a:bodyPr/>
          <a:lstStyle/>
          <a:p>
            <a:r>
              <a:rPr lang="ru-RU" dirty="0"/>
              <a:t>«</a:t>
            </a:r>
            <a:r>
              <a:rPr lang="en-US" dirty="0">
                <a:latin typeface="Tw Cen MT" panose="020B0602020104020603"/>
              </a:rPr>
              <a:t>What are we?</a:t>
            </a:r>
            <a:r>
              <a:rPr lang="ru-RU" dirty="0"/>
              <a:t>»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96616" y="3213778"/>
            <a:ext cx="3105912" cy="229399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6241" y="628028"/>
            <a:ext cx="4389120" cy="5254611"/>
          </a:xfrm>
        </p:spPr>
        <p:txBody>
          <a:bodyPr>
            <a:normAutofit/>
          </a:bodyPr>
          <a:lstStyle/>
          <a:p>
            <a:r>
              <a:rPr lang="en-US" sz="3600" dirty="0"/>
              <a:t>The second</a:t>
            </a:r>
            <a:r>
              <a:rPr lang="ru-RU" sz="3600" dirty="0"/>
              <a:t>:</a:t>
            </a:r>
            <a:r>
              <a:rPr lang="en-US" sz="3600" dirty="0"/>
              <a:t> I would be talk about fears, </a:t>
            </a:r>
            <a:r>
              <a:rPr lang="en-US" sz="3600" dirty="0" err="1"/>
              <a:t>phsychological</a:t>
            </a:r>
            <a:r>
              <a:rPr lang="en-US" sz="3600" dirty="0"/>
              <a:t> complexes, relationships and health</a:t>
            </a:r>
            <a:endParaRPr lang="ru-RU" sz="3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85897" y="81510"/>
            <a:ext cx="2907983" cy="251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0263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480321">
            <a:off x="1253897" y="1068122"/>
            <a:ext cx="4868982" cy="4333237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77855" y="2034901"/>
            <a:ext cx="3258231" cy="4127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4800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110</TotalTime>
  <Words>120</Words>
  <Application>Microsoft Office PowerPoint</Application>
  <PresentationFormat>Произвольный</PresentationFormat>
  <Paragraphs>15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Интеграл</vt:lpstr>
      <vt:lpstr>MY OWN CHANNEL</vt:lpstr>
      <vt:lpstr>Слайд 2</vt:lpstr>
      <vt:lpstr>Слайд 3</vt:lpstr>
      <vt:lpstr>Слайд 4</vt:lpstr>
      <vt:lpstr>The first is:</vt:lpstr>
      <vt:lpstr>Слайд 6</vt:lpstr>
      <vt:lpstr>Слайд 7</vt:lpstr>
      <vt:lpstr>«What are we?»</vt:lpstr>
      <vt:lpstr>Слайд 9</vt:lpstr>
      <vt:lpstr>Слайд 10</vt:lpstr>
      <vt:lpstr>Слайд 11</vt:lpstr>
      <vt:lpstr>Слайд 12</vt:lpstr>
      <vt:lpstr>Слайд 13</vt:lpstr>
      <vt:lpstr>THANK YOU FOR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OWN CHANNEL</dc:title>
  <dc:creator>User</dc:creator>
  <cp:lastModifiedBy>Kab_16</cp:lastModifiedBy>
  <cp:revision>10</cp:revision>
  <dcterms:created xsi:type="dcterms:W3CDTF">2016-12-20T20:08:26Z</dcterms:created>
  <dcterms:modified xsi:type="dcterms:W3CDTF">2016-12-29T02:57:41Z</dcterms:modified>
</cp:coreProperties>
</file>