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26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381125"/>
          </a:xfrm>
          <a:gradFill>
            <a:gsLst>
              <a:gs pos="66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Присоединение Крыма к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5680"/>
            <a:ext cx="9144000" cy="1722120"/>
          </a:xfrm>
          <a:gradFill>
            <a:gsLst>
              <a:gs pos="31000">
                <a:srgbClr val="FF0000">
                  <a:alpha val="96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Подготовила: Миниахметова Галия Игоревна</a:t>
            </a:r>
          </a:p>
          <a:p>
            <a:r>
              <a:rPr lang="ru-RU" dirty="0" smtClean="0"/>
              <a:t>Учитель МБОУ СОШ №183</a:t>
            </a:r>
          </a:p>
          <a:p>
            <a:r>
              <a:rPr lang="ru-RU" dirty="0" err="1" smtClean="0"/>
              <a:t>г.Екатеринбург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42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4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31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3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45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38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20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5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6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95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88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60000"/>
                <a:lumOff val="40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4FFE-A306-42F8-9B0A-FDFFFDDC918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8D35-C341-46A1-9FBE-B2DB5C51E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1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и Крым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581" y="1346660"/>
            <a:ext cx="7028464" cy="4599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894619" y="6068290"/>
            <a:ext cx="243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Рыженков</a:t>
            </a:r>
            <a:r>
              <a:rPr lang="ru-RU" sz="2800" dirty="0" smtClean="0"/>
              <a:t> Д.В.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433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18364"/>
            <a:ext cx="3932237" cy="641445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949" y="1924333"/>
            <a:ext cx="4148919" cy="2934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89" y="987425"/>
            <a:ext cx="6264323" cy="55635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1853г.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Крымская война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Россия воевала против трех империй: Французской, Британской и Османской. Боевые действия развернулись не только на западной и южной границах России, но даже в Баренцевом море и на Камчатке.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горячей точкой стал Крым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Героическая оборона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продолжалась почти целый год, но в итоге русские были вынуждены оставить город. Во время его обороны погибли знаменитые русские полководцы Корнилов и Нахимов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Картина В. Нестеренко “Оборона Севастополя”,</a:t>
            </a:r>
          </a:p>
        </p:txBody>
      </p:sp>
    </p:spTree>
    <p:extLst>
      <p:ext uri="{BB962C8B-B14F-4D97-AF65-F5344CB8AC3E}">
        <p14:creationId xmlns:p14="http://schemas.microsoft.com/office/powerpoint/2010/main" xmlns="" val="4112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86604"/>
            <a:ext cx="3932237" cy="43672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2746" y="1082367"/>
            <a:ext cx="6172200" cy="4629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723331"/>
            <a:ext cx="5022375" cy="5813947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Крымской войны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потеряла влияние на Балканах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временно лишилась Черноморского флота, однако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остался русским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1874г.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 был соединен с Александровском железной дорогой.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Курортный статус Крыма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 после того, как в Ливадии появилась летняя царская резиденция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дворец.</a:t>
            </a:r>
          </a:p>
        </p:txBody>
      </p:sp>
    </p:spTree>
    <p:extLst>
      <p:ext uri="{BB962C8B-B14F-4D97-AF65-F5344CB8AC3E}">
        <p14:creationId xmlns:p14="http://schemas.microsoft.com/office/powerpoint/2010/main" xmlns="" val="20594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2956"/>
            <a:ext cx="3932237" cy="573205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872" y="1422451"/>
            <a:ext cx="6172200" cy="3703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5659" y="846161"/>
            <a:ext cx="5418161" cy="601183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 началась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оккупация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Крыма фашистами.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 должен быть освобождён от всех чужаков и заселён немцами» — заявил Гитлер на совещании в ставке 19 июля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предложению, Крым превращался в имперскую область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Готенланд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(страна готов).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города должны быть переименованы. Крым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присоединялся непосредственно к Германии.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Немецкие солдаты ведут наблюдение за советскими позициями из траншеи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перешейке.</a:t>
            </a:r>
          </a:p>
        </p:txBody>
      </p:sp>
    </p:spTree>
    <p:extLst>
      <p:ext uri="{BB962C8B-B14F-4D97-AF65-F5344CB8AC3E}">
        <p14:creationId xmlns:p14="http://schemas.microsoft.com/office/powerpoint/2010/main" xmlns="" val="27622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2956"/>
            <a:ext cx="3932237" cy="714469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086" y="1454677"/>
            <a:ext cx="6172200" cy="4021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8" y="987425"/>
            <a:ext cx="4967785" cy="559079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ожесточенные сражения в Крыму происходили в районе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Оборона города продолжалась около восьми месяцев.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июля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войска были вынуждены оставить Севастополь, а затем и весь полуостров. Их потери составили более 200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взятие Севастополя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командующий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11-й армией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Манштейн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звание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фельдмаршала.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Севастополя.</a:t>
            </a:r>
          </a:p>
        </p:txBody>
      </p:sp>
    </p:spTree>
    <p:extLst>
      <p:ext uri="{BB962C8B-B14F-4D97-AF65-F5344CB8AC3E}">
        <p14:creationId xmlns:p14="http://schemas.microsoft.com/office/powerpoint/2010/main" xmlns="" val="3793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2012"/>
            <a:ext cx="3932237" cy="573206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1869" y="900752"/>
            <a:ext cx="5131558" cy="5172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805217"/>
            <a:ext cx="5704763" cy="5677469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1954г.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Крым передается из состава России в состав Украины. Несмотря на то, что Севастополь еще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1948г.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выведен из состава Крымской области, получив особый статус в России, из-за юридических неточностей он перешел к Украине вместе с Крымом.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Крыма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1959г.: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– 858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украинцы – 268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евреи – 26 тыс.</a:t>
            </a:r>
          </a:p>
        </p:txBody>
      </p:sp>
    </p:spTree>
    <p:extLst>
      <p:ext uri="{BB962C8B-B14F-4D97-AF65-F5344CB8AC3E}">
        <p14:creationId xmlns:p14="http://schemas.microsoft.com/office/powerpoint/2010/main" xmlns="" val="31349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45661"/>
            <a:ext cx="3932237" cy="5459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сегодня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2060" y="1105468"/>
            <a:ext cx="6291618" cy="4831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2138" y="791571"/>
            <a:ext cx="5213444" cy="574570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переворот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Киеве.  Крым не хотел оставаться в составе Украины.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общекрымского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марта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декларации независимости была провозглашена суверенная Республика Крым, включающая город с особым статусом Севастополь.</a:t>
            </a:r>
          </a:p>
        </p:txBody>
      </p:sp>
    </p:spTree>
    <p:extLst>
      <p:ext uri="{BB962C8B-B14F-4D97-AF65-F5344CB8AC3E}">
        <p14:creationId xmlns:p14="http://schemas.microsoft.com/office/powerpoint/2010/main" xmlns="" val="38380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59308"/>
            <a:ext cx="3932237" cy="6277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сегодня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0" r="8630"/>
          <a:stretch>
            <a:fillRect/>
          </a:stretch>
        </p:blipFill>
        <p:spPr>
          <a:xfrm>
            <a:off x="5606269" y="987425"/>
            <a:ext cx="6172200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5910" y="987425"/>
            <a:ext cx="4817660" cy="523595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подписан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между Российской Федерацией и Республикой Крым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принятии Республики Крым в состав России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соответствии с договором в составе Российской Федерации образуются новые субъекты — Республика Крым и город федерального значения Севастополь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выступление Президента России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Путина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праздничном концерте в честь воссоединения Крыма  с Россией.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774"/>
            <a:ext cx="10515600" cy="10235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 Россией навсегда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42197"/>
            <a:ext cx="4402540" cy="4804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833" y="1542197"/>
            <a:ext cx="5554639" cy="4804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1223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746760"/>
            <a:ext cx="6658292" cy="527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87425"/>
            <a:ext cx="4391025" cy="555053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 расположен на юге Восточной Европы. Занимает очень выгодное географическое и военно-стратегическое положение. На севере Крым соединен узким (7-23 км)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перешейком. С запада и юга Крым омывают Черное море, с востока – Керченский пролив, а с северо-востока –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3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22" y="204718"/>
            <a:ext cx="3932237" cy="57320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731" y="709685"/>
            <a:ext cx="6808007" cy="5445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013" y="709685"/>
            <a:ext cx="4831306" cy="592312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тысячелетии до н.э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Крым был населен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племенами скифов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появляться греческие колонии. В результате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захвата греками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 веке до н.э. территория полуострова стала частью двух государств – Херсонеса Таврического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веке до н.э. скифы основали город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Неаполис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Неаполь Скифский (рядом с современным Симферополем).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саркофага времен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40491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857" y="204716"/>
            <a:ext cx="3932237" cy="88710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3379" y="1214651"/>
            <a:ext cx="5377218" cy="4531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9557" y="1214651"/>
            <a:ext cx="5049673" cy="528168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3 века в Крым вторгаются различные племена – готы, гунны, болгары,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тюрки. Они разрушили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греческие города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8 веке Крым становится византийским, часть полуострова принадлежит Хазарскому каганату.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Херсонеса.</a:t>
            </a:r>
          </a:p>
        </p:txBody>
      </p:sp>
    </p:spTree>
    <p:extLst>
      <p:ext uri="{BB962C8B-B14F-4D97-AF65-F5344CB8AC3E}">
        <p14:creationId xmlns:p14="http://schemas.microsoft.com/office/powerpoint/2010/main" xmlns="" val="1963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259308"/>
            <a:ext cx="3932237" cy="57320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1315" y="491319"/>
            <a:ext cx="5217395" cy="5936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967" y="987425"/>
            <a:ext cx="5049672" cy="5440671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9 века в Крым проникают русы, которые, в итоге, разгромили хазар.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988г.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крестился русский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Владимир.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полуострова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бывшая хазарской, вошла в состав русского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Тмутараканского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княжества.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Фреска В. Васнецова “Крещение святого князя Владимира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7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4716"/>
            <a:ext cx="3932237" cy="782709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7" y="987425"/>
            <a:ext cx="6649421" cy="4676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9433" y="987425"/>
            <a:ext cx="4653885" cy="560444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русскому влиянию в Крыму кладут половцы, которые появляются здесь с 12 века. Современный крымско-татарский язык, от которого в Крыму много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(например,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Крым, Аю-Даг, Артек), является потомком половецкого языка.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картина В. Васнецова “После побоища Игоря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половцами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5" y="136479"/>
            <a:ext cx="3932237" cy="586854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2059" y="1091821"/>
            <a:ext cx="6127844" cy="2811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723333"/>
            <a:ext cx="5227091" cy="588218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13 веке в Крым вторгаются татаро-монголы, сделавшие его частью Золотой Орды. По договору с ее ханами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итальянский город Генуя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некоторые прибрежные города Крыма, также генуэзцы строят новые колонии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распада Золотой Орды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1441г.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разделён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степным Крымским ханством, горным византийским княжеством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Феодоро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генуэзскими колониями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южном побережье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1475г.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турки-османы высадили большой десант в Крыму, захватив все генуэзские крепости и византийские города.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1478г.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ханство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вошло в состав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Османской империи.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Генуэзская крепость в Судаке</a:t>
            </a:r>
          </a:p>
        </p:txBody>
      </p:sp>
    </p:spTree>
    <p:extLst>
      <p:ext uri="{BB962C8B-B14F-4D97-AF65-F5344CB8AC3E}">
        <p14:creationId xmlns:p14="http://schemas.microsoft.com/office/powerpoint/2010/main" xmlns="" val="16029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4717"/>
            <a:ext cx="3932237" cy="573206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096" y="1023582"/>
            <a:ext cx="4326340" cy="4763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9308" y="777923"/>
            <a:ext cx="5472752" cy="575935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конца 15 века Крымское ханство совершало постоянные набеги на Русское государство и Польшу. Основная цель набегов — захват рабов и их перепродажа на турецких рынках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хан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 постоянные войны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Иваном IV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1571г.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армией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40 тысяч всадников хан сжёг Москву, за что получил прозвище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Тахт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(«взявший трон»). Во время набега на Московское государство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 много людей. Иван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уплачивать ежегодно дань 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рымскому хану.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продолжались до конца 17 века и окончательно прекратилась лишь в правление Петра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1593г.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севере граничит с Московским княжеством, на западе – с Великим Литовским. Два крымских татарина ведут медведя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35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2679"/>
            <a:ext cx="3932237" cy="57524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119" y="1337481"/>
            <a:ext cx="4763069" cy="3739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081" y="777922"/>
            <a:ext cx="5732059" cy="584124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Русско-турецкая война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1768-1774гг.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положила конец османскому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получил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1783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включен в состав Российской империи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присоединения Крыма к России на его территорию вошли русские войска, вблизи развалин древнего Херсонеса был заложен город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 и знатные крымские дворяне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российского дворянства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созданной Таврической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Торелли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«Победа Екатерины II над турками».</a:t>
            </a:r>
          </a:p>
        </p:txBody>
      </p:sp>
    </p:spTree>
    <p:extLst>
      <p:ext uri="{BB962C8B-B14F-4D97-AF65-F5344CB8AC3E}">
        <p14:creationId xmlns:p14="http://schemas.microsoft.com/office/powerpoint/2010/main" xmlns="" val="34333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757</Words>
  <Application>Microsoft Office PowerPoint</Application>
  <PresentationFormat>Произвольный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Россия и Крым</vt:lpstr>
      <vt:lpstr>Полуостров Крым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Крым сегодня</vt:lpstr>
      <vt:lpstr>Крым сегодня</vt:lpstr>
      <vt:lpstr>Крым с Россией навсегда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Галия Миниахметова</dc:creator>
  <cp:lastModifiedBy>PC-Director</cp:lastModifiedBy>
  <cp:revision>41</cp:revision>
  <dcterms:created xsi:type="dcterms:W3CDTF">2014-08-28T17:23:59Z</dcterms:created>
  <dcterms:modified xsi:type="dcterms:W3CDTF">2023-04-17T04:57:16Z</dcterms:modified>
</cp:coreProperties>
</file>